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17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50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35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39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94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6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5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6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0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63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9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1426-E7E2-4446-8A4B-662E129832C9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82CC-64DE-4753-A713-902CD4B9B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06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0308" y="404948"/>
            <a:ext cx="9144000" cy="949642"/>
          </a:xfrm>
        </p:spPr>
        <p:txBody>
          <a:bodyPr/>
          <a:lstStyle/>
          <a:p>
            <a:r>
              <a:rPr lang="en-GB" dirty="0" err="1" smtClean="0"/>
              <a:t>Numberblocks</a:t>
            </a:r>
            <a:r>
              <a:rPr lang="en-GB" dirty="0" smtClean="0"/>
              <a:t> - </a:t>
            </a:r>
            <a:r>
              <a:rPr lang="en-GB" dirty="0" err="1" smtClean="0"/>
              <a:t>Stampoline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8503" y="5038952"/>
            <a:ext cx="9144000" cy="1655762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Which </a:t>
            </a:r>
            <a:r>
              <a:rPr lang="en-GB" dirty="0" err="1" smtClean="0"/>
              <a:t>Numberblocks</a:t>
            </a:r>
            <a:r>
              <a:rPr lang="en-GB" dirty="0" smtClean="0"/>
              <a:t> made these shapes?</a:t>
            </a:r>
          </a:p>
          <a:p>
            <a:r>
              <a:rPr lang="en-GB" dirty="0" smtClean="0"/>
              <a:t>How do you know?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5978" t="20803" r="22156" b="37768"/>
          <a:stretch/>
        </p:blipFill>
        <p:spPr>
          <a:xfrm>
            <a:off x="2377496" y="1354590"/>
            <a:ext cx="7437007" cy="41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50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Which picture is the odd one out?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5879" t="20787" r="22094" b="37785"/>
          <a:stretch/>
        </p:blipFill>
        <p:spPr>
          <a:xfrm>
            <a:off x="2511509" y="1546996"/>
            <a:ext cx="7390896" cy="40961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6160" y="5812971"/>
            <a:ext cx="547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Can you tell an adult what is different about the shapes?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73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is different about these shapes?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6216" t="20487" r="22938" b="37484"/>
          <a:stretch/>
        </p:blipFill>
        <p:spPr>
          <a:xfrm>
            <a:off x="2946079" y="1815736"/>
            <a:ext cx="6299842" cy="364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58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Can you draw the </a:t>
            </a:r>
            <a:r>
              <a:rPr lang="en-GB" dirty="0" err="1" smtClean="0"/>
              <a:t>Numberblocks</a:t>
            </a:r>
            <a:r>
              <a:rPr lang="en-GB" dirty="0" smtClean="0"/>
              <a:t> 1-5?</a:t>
            </a:r>
          </a:p>
          <a:p>
            <a:endParaRPr lang="en-GB" dirty="0"/>
          </a:p>
          <a:p>
            <a:r>
              <a:rPr lang="en-GB" dirty="0" smtClean="0"/>
              <a:t>2. Can you draw them in different ways and shapes?</a:t>
            </a:r>
          </a:p>
          <a:p>
            <a:endParaRPr lang="en-GB" dirty="0"/>
          </a:p>
          <a:p>
            <a:r>
              <a:rPr lang="en-GB" dirty="0" smtClean="0"/>
              <a:t>3. How many ways can you make </a:t>
            </a:r>
            <a:r>
              <a:rPr lang="en-GB" dirty="0" err="1" smtClean="0"/>
              <a:t>Numberblock</a:t>
            </a:r>
            <a:r>
              <a:rPr lang="en-GB" smtClean="0"/>
              <a:t> 5?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27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Numberblocks - Stampoline</vt:lpstr>
      <vt:lpstr>Which picture is the odd one out?</vt:lpstr>
      <vt:lpstr>What is different about these shapes?</vt:lpstr>
      <vt:lpstr>Activities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Numberblocks - Stampoline</dc:title>
  <dc:creator>Astill-Evans, Fay</dc:creator>
  <cp:lastModifiedBy>Astill-Evans, Fay</cp:lastModifiedBy>
  <cp:revision>1</cp:revision>
  <dcterms:created xsi:type="dcterms:W3CDTF">2020-10-18T15:12:16Z</dcterms:created>
  <dcterms:modified xsi:type="dcterms:W3CDTF">2020-10-18T15:12:35Z</dcterms:modified>
</cp:coreProperties>
</file>