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3"/>
  </p:notesMasterIdLst>
  <p:sldIdLst>
    <p:sldId id="296" r:id="rId11"/>
    <p:sldId id="297" r:id="rId12"/>
    <p:sldId id="298" r:id="rId13"/>
    <p:sldId id="311" r:id="rId14"/>
    <p:sldId id="299" r:id="rId15"/>
    <p:sldId id="300" r:id="rId16"/>
    <p:sldId id="312" r:id="rId17"/>
    <p:sldId id="301" r:id="rId18"/>
    <p:sldId id="306" r:id="rId19"/>
    <p:sldId id="304" r:id="rId20"/>
    <p:sldId id="314" r:id="rId21"/>
    <p:sldId id="308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5522FC95-ACD8-4526-B6DF-230B34080F71}"/>
    <pc:docChg chg="custSel modSld">
      <pc:chgData name="James Clegg" userId="c6df1435-7a36-4b38-be4d-16e68e91152f" providerId="ADAL" clId="{5522FC95-ACD8-4526-B6DF-230B34080F71}" dt="2020-10-14T17:28:51.983" v="9"/>
      <pc:docMkLst>
        <pc:docMk/>
      </pc:docMkLst>
      <pc:sldChg chg="modTransition">
        <pc:chgData name="James Clegg" userId="c6df1435-7a36-4b38-be4d-16e68e91152f" providerId="ADAL" clId="{5522FC95-ACD8-4526-B6DF-230B34080F71}" dt="2020-10-14T17:28:51.983" v="9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5522FC95-ACD8-4526-B6DF-230B34080F71}" dt="2020-10-14T17:28:51.983" v="9"/>
        <pc:sldMkLst>
          <pc:docMk/>
          <pc:sldMk cId="861935487" sldId="297"/>
        </pc:sldMkLst>
      </pc:sldChg>
      <pc:sldChg chg="delSp modTransition delAnim">
        <pc:chgData name="James Clegg" userId="c6df1435-7a36-4b38-be4d-16e68e91152f" providerId="ADAL" clId="{5522FC95-ACD8-4526-B6DF-230B34080F71}" dt="2020-10-14T17:28:51.983" v="9"/>
        <pc:sldMkLst>
          <pc:docMk/>
          <pc:sldMk cId="4128357408" sldId="298"/>
        </pc:sldMkLst>
        <pc:picChg chg="del">
          <ac:chgData name="James Clegg" userId="c6df1435-7a36-4b38-be4d-16e68e91152f" providerId="ADAL" clId="{5522FC95-ACD8-4526-B6DF-230B34080F71}" dt="2020-10-14T17:28:13.582" v="0" actId="478"/>
          <ac:picMkLst>
            <pc:docMk/>
            <pc:sldMk cId="4128357408" sldId="298"/>
            <ac:picMk id="6" creationId="{00000000-0000-0000-0000-000000000000}"/>
          </ac:picMkLst>
        </pc:picChg>
      </pc:sldChg>
      <pc:sldChg chg="modTransition">
        <pc:chgData name="James Clegg" userId="c6df1435-7a36-4b38-be4d-16e68e91152f" providerId="ADAL" clId="{5522FC95-ACD8-4526-B6DF-230B34080F71}" dt="2020-10-14T17:28:51.983" v="9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5522FC95-ACD8-4526-B6DF-230B34080F71}" dt="2020-10-14T17:28:51.983" v="9"/>
        <pc:sldMkLst>
          <pc:docMk/>
          <pc:sldMk cId="3939627984" sldId="300"/>
        </pc:sldMkLst>
        <pc:picChg chg="del">
          <ac:chgData name="James Clegg" userId="c6df1435-7a36-4b38-be4d-16e68e91152f" providerId="ADAL" clId="{5522FC95-ACD8-4526-B6DF-230B34080F71}" dt="2020-10-14T17:28:19.877" v="2" actId="478"/>
          <ac:picMkLst>
            <pc:docMk/>
            <pc:sldMk cId="3939627984" sldId="300"/>
            <ac:picMk id="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5522FC95-ACD8-4526-B6DF-230B34080F71}" dt="2020-10-14T17:28:51.983" v="9"/>
        <pc:sldMkLst>
          <pc:docMk/>
          <pc:sldMk cId="3782242679" sldId="301"/>
        </pc:sldMkLst>
        <pc:picChg chg="del">
          <ac:chgData name="James Clegg" userId="c6df1435-7a36-4b38-be4d-16e68e91152f" providerId="ADAL" clId="{5522FC95-ACD8-4526-B6DF-230B34080F71}" dt="2020-10-14T17:28:26.678" v="4" actId="478"/>
          <ac:picMkLst>
            <pc:docMk/>
            <pc:sldMk cId="3782242679" sldId="301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5522FC95-ACD8-4526-B6DF-230B34080F71}" dt="2020-10-14T17:28:51.983" v="9"/>
        <pc:sldMkLst>
          <pc:docMk/>
          <pc:sldMk cId="3195527484" sldId="304"/>
        </pc:sldMkLst>
        <pc:picChg chg="del">
          <ac:chgData name="James Clegg" userId="c6df1435-7a36-4b38-be4d-16e68e91152f" providerId="ADAL" clId="{5522FC95-ACD8-4526-B6DF-230B34080F71}" dt="2020-10-14T17:28:32.083" v="6" actId="478"/>
          <ac:picMkLst>
            <pc:docMk/>
            <pc:sldMk cId="3195527484" sldId="304"/>
            <ac:picMk id="7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5522FC95-ACD8-4526-B6DF-230B34080F71}" dt="2020-10-14T17:28:51.983" v="9"/>
        <pc:sldMkLst>
          <pc:docMk/>
          <pc:sldMk cId="1793065095" sldId="306"/>
        </pc:sldMkLst>
        <pc:picChg chg="del">
          <ac:chgData name="James Clegg" userId="c6df1435-7a36-4b38-be4d-16e68e91152f" providerId="ADAL" clId="{5522FC95-ACD8-4526-B6DF-230B34080F71}" dt="2020-10-14T17:28:29.269" v="5" actId="478"/>
          <ac:picMkLst>
            <pc:docMk/>
            <pc:sldMk cId="1793065095" sldId="306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5522FC95-ACD8-4526-B6DF-230B34080F71}" dt="2020-10-14T17:28:51.983" v="9"/>
        <pc:sldMkLst>
          <pc:docMk/>
          <pc:sldMk cId="1923779299" sldId="308"/>
        </pc:sldMkLst>
        <pc:picChg chg="del">
          <ac:chgData name="James Clegg" userId="c6df1435-7a36-4b38-be4d-16e68e91152f" providerId="ADAL" clId="{5522FC95-ACD8-4526-B6DF-230B34080F71}" dt="2020-10-14T17:28:37.989" v="8" actId="478"/>
          <ac:picMkLst>
            <pc:docMk/>
            <pc:sldMk cId="1923779299" sldId="308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5522FC95-ACD8-4526-B6DF-230B34080F71}" dt="2020-10-14T17:28:51.983" v="9"/>
        <pc:sldMkLst>
          <pc:docMk/>
          <pc:sldMk cId="759969019" sldId="311"/>
        </pc:sldMkLst>
        <pc:picChg chg="del">
          <ac:chgData name="James Clegg" userId="c6df1435-7a36-4b38-be4d-16e68e91152f" providerId="ADAL" clId="{5522FC95-ACD8-4526-B6DF-230B34080F71}" dt="2020-10-14T17:28:15.493" v="1" actId="478"/>
          <ac:picMkLst>
            <pc:docMk/>
            <pc:sldMk cId="759969019" sldId="311"/>
            <ac:picMk id="1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5522FC95-ACD8-4526-B6DF-230B34080F71}" dt="2020-10-14T17:28:51.983" v="9"/>
        <pc:sldMkLst>
          <pc:docMk/>
          <pc:sldMk cId="3701282289" sldId="312"/>
        </pc:sldMkLst>
        <pc:picChg chg="del">
          <ac:chgData name="James Clegg" userId="c6df1435-7a36-4b38-be4d-16e68e91152f" providerId="ADAL" clId="{5522FC95-ACD8-4526-B6DF-230B34080F71}" dt="2020-10-14T17:28:23.037" v="3" actId="478"/>
          <ac:picMkLst>
            <pc:docMk/>
            <pc:sldMk cId="3701282289" sldId="312"/>
            <ac:picMk id="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5522FC95-ACD8-4526-B6DF-230B34080F71}" dt="2020-10-14T17:28:51.983" v="9"/>
        <pc:sldMkLst>
          <pc:docMk/>
          <pc:sldMk cId="2822980788" sldId="314"/>
        </pc:sldMkLst>
        <pc:picChg chg="del">
          <ac:chgData name="James Clegg" userId="c6df1435-7a36-4b38-be4d-16e68e91152f" providerId="ADAL" clId="{5522FC95-ACD8-4526-B6DF-230B34080F71}" dt="2020-10-14T17:28:34.770" v="7" actId="478"/>
          <ac:picMkLst>
            <pc:docMk/>
            <pc:sldMk cId="2822980788" sldId="314"/>
            <ac:picMk id="12" creationId="{00000000-0000-0000-0000-000000000000}"/>
          </ac:picMkLst>
        </pc:picChg>
      </pc:sldChg>
    </pc:docChg>
  </pc:docChgLst>
  <pc:docChgLst>
    <pc:chgData name="James Clegg" userId="c6df1435-7a36-4b38-be4d-16e68e91152f" providerId="ADAL" clId="{95F1F9D0-903B-4311-A320-E32CFDD3F384}"/>
    <pc:docChg chg="undo custSel modSld">
      <pc:chgData name="James Clegg" userId="c6df1435-7a36-4b38-be4d-16e68e91152f" providerId="ADAL" clId="{95F1F9D0-903B-4311-A320-E32CFDD3F384}" dt="2020-10-14T17:26:02.125" v="170" actId="1076"/>
      <pc:docMkLst>
        <pc:docMk/>
      </pc:docMkLst>
      <pc:sldChg chg="delSp modSp">
        <pc:chgData name="James Clegg" userId="c6df1435-7a36-4b38-be4d-16e68e91152f" providerId="ADAL" clId="{95F1F9D0-903B-4311-A320-E32CFDD3F384}" dt="2020-10-14T14:06:47.858" v="76" actId="207"/>
        <pc:sldMkLst>
          <pc:docMk/>
          <pc:sldMk cId="4128357408" sldId="298"/>
        </pc:sldMkLst>
        <pc:spChg chg="del">
          <ac:chgData name="James Clegg" userId="c6df1435-7a36-4b38-be4d-16e68e91152f" providerId="ADAL" clId="{95F1F9D0-903B-4311-A320-E32CFDD3F384}" dt="2020-10-14T14:04:55.182" v="75" actId="478"/>
          <ac:spMkLst>
            <pc:docMk/>
            <pc:sldMk cId="4128357408" sldId="298"/>
            <ac:spMk id="4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4:06:47.858" v="76" actId="207"/>
          <ac:spMkLst>
            <pc:docMk/>
            <pc:sldMk cId="4128357408" sldId="298"/>
            <ac:spMk id="9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4:06:47.858" v="76" actId="207"/>
          <ac:spMkLst>
            <pc:docMk/>
            <pc:sldMk cId="4128357408" sldId="298"/>
            <ac:spMk id="10" creationId="{00000000-0000-0000-0000-000000000000}"/>
          </ac:spMkLst>
        </pc:spChg>
      </pc:sldChg>
      <pc:sldChg chg="delSp modAnim">
        <pc:chgData name="James Clegg" userId="c6df1435-7a36-4b38-be4d-16e68e91152f" providerId="ADAL" clId="{95F1F9D0-903B-4311-A320-E32CFDD3F384}" dt="2020-10-14T14:15:11.623" v="119"/>
        <pc:sldMkLst>
          <pc:docMk/>
          <pc:sldMk cId="3939627984" sldId="300"/>
        </pc:sldMkLst>
        <pc:spChg chg="del">
          <ac:chgData name="James Clegg" userId="c6df1435-7a36-4b38-be4d-16e68e91152f" providerId="ADAL" clId="{95F1F9D0-903B-4311-A320-E32CFDD3F384}" dt="2020-10-14T14:03:26.755" v="37" actId="478"/>
          <ac:spMkLst>
            <pc:docMk/>
            <pc:sldMk cId="3939627984" sldId="300"/>
            <ac:spMk id="3" creationId="{00000000-0000-0000-0000-000000000000}"/>
          </ac:spMkLst>
        </pc:spChg>
      </pc:sldChg>
      <pc:sldChg chg="modSp">
        <pc:chgData name="James Clegg" userId="c6df1435-7a36-4b38-be4d-16e68e91152f" providerId="ADAL" clId="{95F1F9D0-903B-4311-A320-E32CFDD3F384}" dt="2020-10-14T14:02:47.508" v="4" actId="20577"/>
        <pc:sldMkLst>
          <pc:docMk/>
          <pc:sldMk cId="3782242679" sldId="301"/>
        </pc:sldMkLst>
        <pc:spChg chg="mod">
          <ac:chgData name="James Clegg" userId="c6df1435-7a36-4b38-be4d-16e68e91152f" providerId="ADAL" clId="{95F1F9D0-903B-4311-A320-E32CFDD3F384}" dt="2020-10-14T14:02:47.508" v="4" actId="20577"/>
          <ac:spMkLst>
            <pc:docMk/>
            <pc:sldMk cId="3782242679" sldId="301"/>
            <ac:spMk id="3" creationId="{00000000-0000-0000-0000-000000000000}"/>
          </ac:spMkLst>
        </pc:spChg>
      </pc:sldChg>
      <pc:sldChg chg="delSp modSp">
        <pc:chgData name="James Clegg" userId="c6df1435-7a36-4b38-be4d-16e68e91152f" providerId="ADAL" clId="{95F1F9D0-903B-4311-A320-E32CFDD3F384}" dt="2020-10-14T17:25:47.935" v="165" actId="1076"/>
        <pc:sldMkLst>
          <pc:docMk/>
          <pc:sldMk cId="3195527484" sldId="304"/>
        </pc:sldMkLst>
        <pc:spChg chg="del">
          <ac:chgData name="James Clegg" userId="c6df1435-7a36-4b38-be4d-16e68e91152f" providerId="ADAL" clId="{95F1F9D0-903B-4311-A320-E32CFDD3F384}" dt="2020-10-14T14:03:52.320" v="59" actId="478"/>
          <ac:spMkLst>
            <pc:docMk/>
            <pc:sldMk cId="3195527484" sldId="304"/>
            <ac:spMk id="5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7:25:32.413" v="152" actId="1038"/>
          <ac:spMkLst>
            <pc:docMk/>
            <pc:sldMk cId="3195527484" sldId="304"/>
            <ac:spMk id="13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7:25:28.095" v="140" actId="1038"/>
          <ac:spMkLst>
            <pc:docMk/>
            <pc:sldMk cId="3195527484" sldId="304"/>
            <ac:spMk id="14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7:25:36.775" v="164" actId="1038"/>
          <ac:spMkLst>
            <pc:docMk/>
            <pc:sldMk cId="3195527484" sldId="304"/>
            <ac:spMk id="17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7:25:47.935" v="165" actId="1076"/>
          <ac:spMkLst>
            <pc:docMk/>
            <pc:sldMk cId="3195527484" sldId="304"/>
            <ac:spMk id="19" creationId="{00000000-0000-0000-0000-000000000000}"/>
          </ac:spMkLst>
        </pc:spChg>
      </pc:sldChg>
      <pc:sldChg chg="delSp modSp">
        <pc:chgData name="James Clegg" userId="c6df1435-7a36-4b38-be4d-16e68e91152f" providerId="ADAL" clId="{95F1F9D0-903B-4311-A320-E32CFDD3F384}" dt="2020-10-14T14:03:46.813" v="58" actId="478"/>
        <pc:sldMkLst>
          <pc:docMk/>
          <pc:sldMk cId="1793065095" sldId="306"/>
        </pc:sldMkLst>
        <pc:spChg chg="del">
          <ac:chgData name="James Clegg" userId="c6df1435-7a36-4b38-be4d-16e68e91152f" providerId="ADAL" clId="{95F1F9D0-903B-4311-A320-E32CFDD3F384}" dt="2020-10-14T14:03:46.813" v="58" actId="478"/>
          <ac:spMkLst>
            <pc:docMk/>
            <pc:sldMk cId="1793065095" sldId="306"/>
            <ac:spMk id="3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4:03:39.332" v="47" actId="1038"/>
          <ac:spMkLst>
            <pc:docMk/>
            <pc:sldMk cId="1793065095" sldId="306"/>
            <ac:spMk id="15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4:03:44.952" v="57" actId="1036"/>
          <ac:spMkLst>
            <pc:docMk/>
            <pc:sldMk cId="1793065095" sldId="306"/>
            <ac:spMk id="16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4:03:12.525" v="26" actId="1037"/>
          <ac:spMkLst>
            <pc:docMk/>
            <pc:sldMk cId="1793065095" sldId="306"/>
            <ac:spMk id="17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4:02:57.646" v="5" actId="465"/>
          <ac:spMkLst>
            <pc:docMk/>
            <pc:sldMk cId="1793065095" sldId="306"/>
            <ac:spMk id="18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4:03:18.210" v="36" actId="1037"/>
          <ac:spMkLst>
            <pc:docMk/>
            <pc:sldMk cId="1793065095" sldId="306"/>
            <ac:spMk id="19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4:03:12.525" v="26" actId="1037"/>
          <ac:spMkLst>
            <pc:docMk/>
            <pc:sldMk cId="1793065095" sldId="306"/>
            <ac:spMk id="20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4:03:18.210" v="36" actId="1037"/>
          <ac:spMkLst>
            <pc:docMk/>
            <pc:sldMk cId="1793065095" sldId="306"/>
            <ac:spMk id="22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4:03:12.525" v="26" actId="1037"/>
          <ac:spMkLst>
            <pc:docMk/>
            <pc:sldMk cId="1793065095" sldId="306"/>
            <ac:spMk id="23" creationId="{00000000-0000-0000-0000-000000000000}"/>
          </ac:spMkLst>
        </pc:spChg>
      </pc:sldChg>
      <pc:sldChg chg="delSp modSp">
        <pc:chgData name="James Clegg" userId="c6df1435-7a36-4b38-be4d-16e68e91152f" providerId="ADAL" clId="{95F1F9D0-903B-4311-A320-E32CFDD3F384}" dt="2020-10-14T14:06:53.694" v="77" actId="207"/>
        <pc:sldMkLst>
          <pc:docMk/>
          <pc:sldMk cId="759969019" sldId="311"/>
        </pc:sldMkLst>
        <pc:spChg chg="del">
          <ac:chgData name="James Clegg" userId="c6df1435-7a36-4b38-be4d-16e68e91152f" providerId="ADAL" clId="{95F1F9D0-903B-4311-A320-E32CFDD3F384}" dt="2020-10-14T14:04:52.061" v="74" actId="478"/>
          <ac:spMkLst>
            <pc:docMk/>
            <pc:sldMk cId="759969019" sldId="311"/>
            <ac:spMk id="4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4:06:53.694" v="77" actId="207"/>
          <ac:spMkLst>
            <pc:docMk/>
            <pc:sldMk cId="759969019" sldId="311"/>
            <ac:spMk id="9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4:06:53.694" v="77" actId="207"/>
          <ac:spMkLst>
            <pc:docMk/>
            <pc:sldMk cId="759969019" sldId="311"/>
            <ac:spMk id="10" creationId="{00000000-0000-0000-0000-000000000000}"/>
          </ac:spMkLst>
        </pc:spChg>
      </pc:sldChg>
      <pc:sldChg chg="addSp delSp modSp modAnim">
        <pc:chgData name="James Clegg" userId="c6df1435-7a36-4b38-be4d-16e68e91152f" providerId="ADAL" clId="{95F1F9D0-903B-4311-A320-E32CFDD3F384}" dt="2020-10-14T17:16:13.888" v="127"/>
        <pc:sldMkLst>
          <pc:docMk/>
          <pc:sldMk cId="3701282289" sldId="312"/>
        </pc:sldMkLst>
        <pc:spChg chg="del">
          <ac:chgData name="James Clegg" userId="c6df1435-7a36-4b38-be4d-16e68e91152f" providerId="ADAL" clId="{95F1F9D0-903B-4311-A320-E32CFDD3F384}" dt="2020-10-14T14:03:31.648" v="38" actId="478"/>
          <ac:spMkLst>
            <pc:docMk/>
            <pc:sldMk cId="3701282289" sldId="312"/>
            <ac:spMk id="3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4:09:11.223" v="84" actId="1038"/>
          <ac:spMkLst>
            <pc:docMk/>
            <pc:sldMk cId="3701282289" sldId="312"/>
            <ac:spMk id="20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4:09:20.820" v="98" actId="1036"/>
          <ac:spMkLst>
            <pc:docMk/>
            <pc:sldMk cId="3701282289" sldId="312"/>
            <ac:spMk id="22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4:09:20.820" v="98" actId="1036"/>
          <ac:spMkLst>
            <pc:docMk/>
            <pc:sldMk cId="3701282289" sldId="312"/>
            <ac:spMk id="28" creationId="{00000000-0000-0000-0000-000000000000}"/>
          </ac:spMkLst>
        </pc:spChg>
        <pc:cxnChg chg="add mod">
          <ac:chgData name="James Clegg" userId="c6df1435-7a36-4b38-be4d-16e68e91152f" providerId="ADAL" clId="{95F1F9D0-903B-4311-A320-E32CFDD3F384}" dt="2020-10-14T14:11:30.336" v="105" actId="14100"/>
          <ac:cxnSpMkLst>
            <pc:docMk/>
            <pc:sldMk cId="3701282289" sldId="312"/>
            <ac:cxnSpMk id="36" creationId="{43E82460-112D-4CE8-BE83-D69845BC5A72}"/>
          </ac:cxnSpMkLst>
        </pc:cxnChg>
        <pc:cxnChg chg="add mod">
          <ac:chgData name="James Clegg" userId="c6df1435-7a36-4b38-be4d-16e68e91152f" providerId="ADAL" clId="{95F1F9D0-903B-4311-A320-E32CFDD3F384}" dt="2020-10-14T14:11:34.396" v="107" actId="1076"/>
          <ac:cxnSpMkLst>
            <pc:docMk/>
            <pc:sldMk cId="3701282289" sldId="312"/>
            <ac:cxnSpMk id="37" creationId="{A34DE6E2-4420-4C74-923F-27EF58C1D428}"/>
          </ac:cxnSpMkLst>
        </pc:cxnChg>
      </pc:sldChg>
      <pc:sldChg chg="delSp modSp">
        <pc:chgData name="James Clegg" userId="c6df1435-7a36-4b38-be4d-16e68e91152f" providerId="ADAL" clId="{95F1F9D0-903B-4311-A320-E32CFDD3F384}" dt="2020-10-14T17:26:02.125" v="170" actId="1076"/>
        <pc:sldMkLst>
          <pc:docMk/>
          <pc:sldMk cId="2822980788" sldId="314"/>
        </pc:sldMkLst>
        <pc:spChg chg="del">
          <ac:chgData name="James Clegg" userId="c6df1435-7a36-4b38-be4d-16e68e91152f" providerId="ADAL" clId="{95F1F9D0-903B-4311-A320-E32CFDD3F384}" dt="2020-10-14T14:04:44.832" v="73" actId="478"/>
          <ac:spMkLst>
            <pc:docMk/>
            <pc:sldMk cId="2822980788" sldId="314"/>
            <ac:spMk id="5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7:25:56.650" v="168" actId="1076"/>
          <ac:spMkLst>
            <pc:docMk/>
            <pc:sldMk cId="2822980788" sldId="314"/>
            <ac:spMk id="13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7:25:54.010" v="167" actId="1076"/>
          <ac:spMkLst>
            <pc:docMk/>
            <pc:sldMk cId="2822980788" sldId="314"/>
            <ac:spMk id="14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7:25:59.318" v="169" actId="1076"/>
          <ac:spMkLst>
            <pc:docMk/>
            <pc:sldMk cId="2822980788" sldId="314"/>
            <ac:spMk id="17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7:26:02.125" v="170" actId="1076"/>
          <ac:spMkLst>
            <pc:docMk/>
            <pc:sldMk cId="2822980788" sldId="314"/>
            <ac:spMk id="19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4:04:16.218" v="64" actId="1076"/>
          <ac:spMkLst>
            <pc:docMk/>
            <pc:sldMk cId="2822980788" sldId="314"/>
            <ac:spMk id="20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4:04:16.218" v="64" actId="1076"/>
          <ac:spMkLst>
            <pc:docMk/>
            <pc:sldMk cId="2822980788" sldId="314"/>
            <ac:spMk id="25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4:04:27.329" v="66" actId="1076"/>
          <ac:spMkLst>
            <pc:docMk/>
            <pc:sldMk cId="2822980788" sldId="314"/>
            <ac:spMk id="26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4:04:16.218" v="64" actId="1076"/>
          <ac:spMkLst>
            <pc:docMk/>
            <pc:sldMk cId="2822980788" sldId="314"/>
            <ac:spMk id="27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4:04:40.392" v="72" actId="1037"/>
          <ac:spMkLst>
            <pc:docMk/>
            <pc:sldMk cId="2822980788" sldId="314"/>
            <ac:spMk id="28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4:04:21.901" v="65" actId="1076"/>
          <ac:spMkLst>
            <pc:docMk/>
            <pc:sldMk cId="2822980788" sldId="314"/>
            <ac:spMk id="29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4:04:31.247" v="67" actId="1076"/>
          <ac:spMkLst>
            <pc:docMk/>
            <pc:sldMk cId="2822980788" sldId="314"/>
            <ac:spMk id="30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4:04:27.329" v="66" actId="1076"/>
          <ac:spMkLst>
            <pc:docMk/>
            <pc:sldMk cId="2822980788" sldId="314"/>
            <ac:spMk id="31" creationId="{00000000-0000-0000-0000-000000000000}"/>
          </ac:spMkLst>
        </pc:spChg>
        <pc:spChg chg="mod">
          <ac:chgData name="James Clegg" userId="c6df1435-7a36-4b38-be4d-16e68e91152f" providerId="ADAL" clId="{95F1F9D0-903B-4311-A320-E32CFDD3F384}" dt="2020-10-14T14:04:21.901" v="65" actId="1076"/>
          <ac:spMkLst>
            <pc:docMk/>
            <pc:sldMk cId="2822980788" sldId="314"/>
            <ac:spMk id="32" creationId="{00000000-0000-0000-0000-000000000000}"/>
          </ac:spMkLst>
        </pc:spChg>
        <pc:picChg chg="mod">
          <ac:chgData name="James Clegg" userId="c6df1435-7a36-4b38-be4d-16e68e91152f" providerId="ADAL" clId="{95F1F9D0-903B-4311-A320-E32CFDD3F384}" dt="2020-10-14T14:04:06.650" v="63" actId="1076"/>
          <ac:picMkLst>
            <pc:docMk/>
            <pc:sldMk cId="2822980788" sldId="314"/>
            <ac:picMk id="6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23/10/2020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23/10/2020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C22CB22-B640-4EE1-9C42-0B4F800081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6883" y="1737213"/>
            <a:ext cx="5950212" cy="338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3914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5341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309" y="1715197"/>
            <a:ext cx="3034033" cy="295551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984" y="2508508"/>
            <a:ext cx="1205134" cy="166864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08766" y="1816864"/>
            <a:ext cx="2974434" cy="2082103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4022634" y="2132551"/>
            <a:ext cx="152382" cy="22825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4228319" y="2269766"/>
            <a:ext cx="152382" cy="22825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4403909" y="2127856"/>
            <a:ext cx="152382" cy="22825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>
            <a:off x="4594409" y="2280256"/>
            <a:ext cx="152382" cy="22825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4768866" y="2134501"/>
            <a:ext cx="152382" cy="22825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4950009" y="2280256"/>
            <a:ext cx="152382" cy="22825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Cloud Callout 18"/>
          <p:cNvSpPr/>
          <p:nvPr/>
        </p:nvSpPr>
        <p:spPr>
          <a:xfrm>
            <a:off x="3739471" y="2020248"/>
            <a:ext cx="2403309" cy="727287"/>
          </a:xfrm>
          <a:prstGeom prst="cloudCallout">
            <a:avLst>
              <a:gd name="adj1" fmla="val -55763"/>
              <a:gd name="adj2" fmla="val 29046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1513934" y="4437268"/>
            <a:ext cx="5551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Time to blow out your candles.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16000" y="5174739"/>
            <a:ext cx="659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Can you tell a subtraction story?</a:t>
            </a:r>
          </a:p>
        </p:txBody>
      </p:sp>
      <p:sp>
        <p:nvSpPr>
          <p:cNvPr id="23" name="Horizontal Scroll 22"/>
          <p:cNvSpPr/>
          <p:nvPr/>
        </p:nvSpPr>
        <p:spPr>
          <a:xfrm>
            <a:off x="1282700" y="977900"/>
            <a:ext cx="6019800" cy="1103464"/>
          </a:xfrm>
          <a:prstGeom prst="horizontalScroll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1804514" y="1251809"/>
            <a:ext cx="4970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Happy 10</a:t>
            </a:r>
            <a:r>
              <a:rPr lang="en-GB" sz="2800" baseline="30000" dirty="0">
                <a:latin typeface="Comic Sans MS" panose="030F0702030302020204" pitchFamily="66" charset="0"/>
              </a:rPr>
              <a:t>th</a:t>
            </a:r>
            <a:r>
              <a:rPr lang="en-GB" sz="2800" dirty="0">
                <a:latin typeface="Comic Sans MS" panose="030F0702030302020204" pitchFamily="66" charset="0"/>
              </a:rPr>
              <a:t> Birthday Tiny!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19" grpId="1" animBg="1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3914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5341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309" y="1715197"/>
            <a:ext cx="3034033" cy="295551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984" y="2508508"/>
            <a:ext cx="1205134" cy="166864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08766" y="1816864"/>
            <a:ext cx="2974434" cy="2082103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4017433" y="2132928"/>
            <a:ext cx="152382" cy="22825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4232468" y="2274514"/>
            <a:ext cx="152382" cy="22825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4403909" y="2127856"/>
            <a:ext cx="152382" cy="22825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>
            <a:off x="4594409" y="2280256"/>
            <a:ext cx="152382" cy="22825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4784909" y="2132928"/>
            <a:ext cx="152382" cy="22825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4950009" y="2280256"/>
            <a:ext cx="152382" cy="22825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Cloud Callout 18"/>
          <p:cNvSpPr/>
          <p:nvPr/>
        </p:nvSpPr>
        <p:spPr>
          <a:xfrm>
            <a:off x="3756036" y="1991629"/>
            <a:ext cx="2403309" cy="727287"/>
          </a:xfrm>
          <a:prstGeom prst="cloudCallout">
            <a:avLst>
              <a:gd name="adj1" fmla="val -55763"/>
              <a:gd name="adj2" fmla="val 29046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Horizontal Scroll 22"/>
          <p:cNvSpPr/>
          <p:nvPr/>
        </p:nvSpPr>
        <p:spPr>
          <a:xfrm>
            <a:off x="1282700" y="977900"/>
            <a:ext cx="6019800" cy="1103464"/>
          </a:xfrm>
          <a:prstGeom prst="horizontalScroll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1804514" y="1251809"/>
            <a:ext cx="4970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Happy 10</a:t>
            </a:r>
            <a:r>
              <a:rPr lang="en-GB" sz="2800" baseline="30000" dirty="0">
                <a:latin typeface="Comic Sans MS" panose="030F0702030302020204" pitchFamily="66" charset="0"/>
              </a:rPr>
              <a:t>th</a:t>
            </a:r>
            <a:r>
              <a:rPr lang="en-GB" sz="2800" dirty="0">
                <a:latin typeface="Comic Sans MS" panose="030F0702030302020204" pitchFamily="66" charset="0"/>
              </a:rPr>
              <a:t> Birthday Tiny!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89685" y="4957800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Then Tiny blew out      candles.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89685" y="4384298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First there were       candles.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810810" y="4966502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89685" y="5522600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Now there are       candles still lit.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528916" y="4384298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150495" y="5531302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4597834" y="4411045"/>
            <a:ext cx="514787" cy="44216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ounded Rectangle 30"/>
          <p:cNvSpPr/>
          <p:nvPr/>
        </p:nvSpPr>
        <p:spPr>
          <a:xfrm>
            <a:off x="4884938" y="4986659"/>
            <a:ext cx="514787" cy="44216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/>
          <p:cNvSpPr/>
          <p:nvPr/>
        </p:nvSpPr>
        <p:spPr>
          <a:xfrm>
            <a:off x="4236107" y="5563291"/>
            <a:ext cx="514787" cy="44216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298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19" grpId="1" animBg="1"/>
      <p:bldP spid="20" grpId="0"/>
      <p:bldP spid="25" grpId="0"/>
      <p:bldP spid="26" grpId="0"/>
      <p:bldP spid="27" grpId="0"/>
      <p:bldP spid="28" grpId="0"/>
      <p:bldP spid="29" grpId="0"/>
      <p:bldP spid="30" grpId="0" animBg="1"/>
      <p:bldP spid="31" grpId="0" animBg="1"/>
      <p:bldP spid="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923779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1) One less than             is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2) Count backwards from 9 to 5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3) How do spell the number 4?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4) What number is missing?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3788020" y="34327"/>
            <a:ext cx="746752" cy="12964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707490" y="4084377"/>
            <a:ext cx="1443834" cy="144539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809744" y="4543107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23187" y="4165871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1) One less than             is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2) Count backwards from 9 to 5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3) How do spell the number 4?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4) What number is missing?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58622" y="334776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14189" y="2139189"/>
            <a:ext cx="2137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9, 8, 7, 6, 5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3788020" y="34327"/>
            <a:ext cx="746752" cy="12964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707490" y="4084377"/>
            <a:ext cx="1443834" cy="144539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919665" y="2901244"/>
            <a:ext cx="2137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four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09744" y="4543107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23187" y="4165871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663092" y="4974816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996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316916" y="4028904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481017" y="4643830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34089" y="5217168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64174" y="735100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Subtraction – Taking away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439" y="1605365"/>
            <a:ext cx="2330094" cy="210124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869" y="1605365"/>
            <a:ext cx="2330094" cy="210124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5460" y="1605365"/>
            <a:ext cx="2330094" cy="210124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80503" y="4081791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First</a:t>
            </a:r>
            <a:r>
              <a:rPr lang="en-GB" sz="2800" dirty="0">
                <a:latin typeface="Comic Sans MS" panose="030F0702030302020204" pitchFamily="66" charset="0"/>
              </a:rPr>
              <a:t> there were      juice boxes.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64173" y="4644200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Then</a:t>
            </a:r>
            <a:r>
              <a:rPr lang="en-GB" sz="2800" dirty="0">
                <a:latin typeface="Comic Sans MS" panose="030F0702030302020204" pitchFamily="66" charset="0"/>
              </a:rPr>
              <a:t> Amir drank       juice box.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64172" y="5227734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Now</a:t>
            </a:r>
            <a:r>
              <a:rPr lang="en-GB" sz="2800" dirty="0">
                <a:latin typeface="Comic Sans MS" panose="030F0702030302020204" pitchFamily="66" charset="0"/>
              </a:rPr>
              <a:t> there are       juice boxes.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390045" y="4081791"/>
            <a:ext cx="514787" cy="44216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4542445" y="4663987"/>
            <a:ext cx="514787" cy="44216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>
            <a:off x="4220338" y="5248104"/>
            <a:ext cx="514787" cy="44216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1842" y="1604995"/>
            <a:ext cx="2330094" cy="2101245"/>
          </a:xfrm>
          <a:prstGeom prst="rect">
            <a:avLst/>
          </a:prstGeom>
        </p:spPr>
      </p:pic>
      <p:cxnSp>
        <p:nvCxnSpPr>
          <p:cNvPr id="22" name="Straight Connector 21"/>
          <p:cNvCxnSpPr/>
          <p:nvPr/>
        </p:nvCxnSpPr>
        <p:spPr>
          <a:xfrm>
            <a:off x="6244046" y="1831964"/>
            <a:ext cx="940525" cy="165323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4" grpId="0"/>
      <p:bldP spid="11" grpId="0"/>
      <p:bldP spid="12" grpId="0"/>
      <p:bldP spid="13" grpId="0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730" y="432388"/>
            <a:ext cx="4970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Subtraction – Taking away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811" y="1412794"/>
            <a:ext cx="4265993" cy="283860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816" y="1120192"/>
            <a:ext cx="1495575" cy="118277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662" y="1146315"/>
            <a:ext cx="1495575" cy="118277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578583" y="4257994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81017" y="4843500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357080" y="5455163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19692" y="4245646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First</a:t>
            </a:r>
            <a:r>
              <a:rPr lang="en-GB" sz="2800" dirty="0">
                <a:latin typeface="Comic Sans MS" panose="030F0702030302020204" pitchFamily="66" charset="0"/>
              </a:rPr>
              <a:t> there were       cupcakes.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164173" y="4843500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Then</a:t>
            </a:r>
            <a:r>
              <a:rPr lang="en-GB" sz="2800" dirty="0">
                <a:latin typeface="Comic Sans MS" panose="030F0702030302020204" pitchFamily="66" charset="0"/>
              </a:rPr>
              <a:t> Chase ate        cupcakes.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64172" y="5478884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Now</a:t>
            </a:r>
            <a:r>
              <a:rPr lang="en-GB" sz="2800" dirty="0">
                <a:latin typeface="Comic Sans MS" panose="030F0702030302020204" pitchFamily="66" charset="0"/>
              </a:rPr>
              <a:t> there are       cupcakes.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4651303" y="4281461"/>
            <a:ext cx="514787" cy="44216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ounded Rectangle 26"/>
          <p:cNvSpPr/>
          <p:nvPr/>
        </p:nvSpPr>
        <p:spPr>
          <a:xfrm>
            <a:off x="4542445" y="4863657"/>
            <a:ext cx="514787" cy="44216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ounded Rectangle 27"/>
          <p:cNvSpPr/>
          <p:nvPr/>
        </p:nvSpPr>
        <p:spPr>
          <a:xfrm>
            <a:off x="4442692" y="5487152"/>
            <a:ext cx="514787" cy="44216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694" y="1153633"/>
            <a:ext cx="1495575" cy="118277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287" y="1953591"/>
            <a:ext cx="1495575" cy="118277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133" y="1979714"/>
            <a:ext cx="1495575" cy="118277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165" y="1987032"/>
            <a:ext cx="1495575" cy="118277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468" y="2876431"/>
            <a:ext cx="1495575" cy="118277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314" y="2902554"/>
            <a:ext cx="1495575" cy="118277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346" y="2909872"/>
            <a:ext cx="1495575" cy="1182775"/>
          </a:xfrm>
          <a:prstGeom prst="rect">
            <a:avLst/>
          </a:prstGeom>
        </p:spPr>
      </p:pic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3E82460-112D-4CE8-BE83-D69845BC5A72}"/>
              </a:ext>
            </a:extLst>
          </p:cNvPr>
          <p:cNvCxnSpPr>
            <a:cxnSpLocks/>
          </p:cNvCxnSpPr>
          <p:nvPr/>
        </p:nvCxnSpPr>
        <p:spPr>
          <a:xfrm flipH="1">
            <a:off x="5077228" y="1333896"/>
            <a:ext cx="615841" cy="7314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A34DE6E2-4420-4C74-923F-27EF58C1D428}"/>
              </a:ext>
            </a:extLst>
          </p:cNvPr>
          <p:cNvCxnSpPr>
            <a:cxnSpLocks/>
          </p:cNvCxnSpPr>
          <p:nvPr/>
        </p:nvCxnSpPr>
        <p:spPr>
          <a:xfrm flipH="1">
            <a:off x="5121031" y="2147242"/>
            <a:ext cx="615841" cy="7314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70128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0" grpId="0"/>
      <p:bldP spid="21" grpId="0"/>
      <p:bldP spid="22" grpId="0"/>
      <p:bldP spid="23" grpId="0"/>
      <p:bldP spid="24" grpId="0"/>
      <p:bldP spid="25" grpId="0"/>
      <p:bldP spid="26" grpId="0" animBg="1"/>
      <p:bldP spid="27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questions 1 and 2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718694" y="4327847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Now there are       bees on the hive.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-14598" y="2827511"/>
            <a:ext cx="49223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Then       flew away.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57999" y="1327175"/>
            <a:ext cx="6618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First there were       bees on the hive.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475" y="1517754"/>
            <a:ext cx="2705100" cy="30861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145" y="2384137"/>
            <a:ext cx="984949" cy="95416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681946" y="1368248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74892" y="2849332"/>
            <a:ext cx="527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24533" y="4352648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3743716" y="1391715"/>
            <a:ext cx="514787" cy="44216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ounded Rectangle 21"/>
          <p:cNvSpPr/>
          <p:nvPr/>
        </p:nvSpPr>
        <p:spPr>
          <a:xfrm>
            <a:off x="1828618" y="2880439"/>
            <a:ext cx="410593" cy="44216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3310145" y="4384637"/>
            <a:ext cx="514787" cy="44216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862130" y="2303466"/>
            <a:ext cx="984949" cy="95416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73588">
            <a:off x="6895417" y="3249135"/>
            <a:ext cx="984949" cy="95416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99369">
            <a:off x="5893670" y="1887077"/>
            <a:ext cx="984949" cy="954169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499492">
            <a:off x="6060361" y="3384634"/>
            <a:ext cx="984949" cy="95416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5274">
            <a:off x="6212760" y="2636006"/>
            <a:ext cx="984949" cy="95416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261921">
            <a:off x="5427320" y="3081758"/>
            <a:ext cx="984949" cy="95416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9306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00023 C -0.00834 0.0081 -0.01719 0.01574 -0.02101 0.02593 C -0.02535 0.03681 -0.02709 0.04977 -0.02917 0.06296 C -0.03143 0.07569 -0.02917 0.08704 -0.02709 0.09884 C -0.02535 0.10995 -0.02205 0.12176 -0.01511 0.13171 C -0.00938 0.1419 0.00086 0.14977 0.01198 0.15602 C 0.02204 0.16181 0.03402 0.16597 0.046 0.16806 C 0.05781 0.16991 0.06979 0.16991 0.0809 0.16806 C 0.09288 0.16597 0.10382 0.16111 0.11267 0.15278 C 0.12187 0.14583 0.12968 0.13681 0.13402 0.12593 C 0.13906 0.11574 0.14079 0.10185 0.14079 0.09097 C 0.14184 0.08009 0.14079 0.06667 0.13576 0.05579 C 0.1309 0.04583 0.12187 0.03796 0.10989 0.0338 C 0.09774 0.03102 0.08576 0.03472 0.07795 0.04167 C 0.07083 0.04884 0.06597 0.05972 0.06475 0.07292 C 0.06475 0.08588 0.06597 0.09792 0.07083 0.1081 C 0.07586 0.11782 0.07482 0.11968 0.09461 0.1331 C 0.11267 0.14699 0.1309 0.14282 0.14184 0.14375 C 0.15277 0.14375 0.16163 0.14005 0.17274 0.13611 C 0.18472 0.13102 0.19479 0.12176 0.20173 0.11389 C 0.20885 0.10579 0.2118 0.09606 0.21562 0.08009 C 0.21892 0.06366 0.21892 0.05579 0.21892 0.04375 C 0.21892 0.03171 -0.50747 -0.15255 -0.50747 -0.16412 " pathEditMode="relative" rAng="0" ptsTypes="AAAAAAAAAAAAAAAAAAAAAAA">
                                      <p:cBhvr>
                                        <p:cTn id="7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10" y="278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6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4.07407E-6 C -0.00834 0.0081 -0.01736 0.01574 -0.02136 0.02592 C -0.02535 0.03703 -0.02726 0.05 -0.02934 0.06273 C -0.03125 0.07569 -0.02934 0.0868 -0.02726 0.09884 C -0.02535 0.10995 -0.0224 0.12199 -0.01528 0.13171 C -0.00938 0.14189 0.00087 0.15 0.0118 0.15578 C 0.02187 0.16203 0.03368 0.16597 0.046 0.16782 C 0.05781 0.1699 0.06979 0.1699 0.08073 0.16782 C 0.09305 0.16597 0.10382 0.16111 0.11267 0.15301 C 0.1217 0.14606 0.12969 0.13703 0.13403 0.12592 C 0.13889 0.11574 0.14097 0.10185 0.14097 0.09074 C 0.14201 0.08009 0.14097 0.06689 0.13559 0.05578 C 0.1309 0.04583 0.1217 0.03796 0.10989 0.03402 C 0.09774 0.03078 0.08594 0.03472 0.07778 0.04189 C 0.07066 0.04907 0.06562 0.05972 0.06475 0.07268 C 0.06475 0.08588 0.06562 0.09791 0.07066 0.1081 C 0.07587 0.11805 0.07465 0.11967 0.09479 0.1331 C 0.11267 0.14676 0.1309 0.14282 0.14201 0.14375 C 0.15278 0.14375 0.16163 0.13981 0.17274 0.13611 C 0.18489 0.13078 0.19479 0.12199 0.20173 0.11388 C 0.20868 0.10601 0.2118 0.09606 0.21562 0.08009 C 0.21892 0.06365 0.21892 0.05578 0.21892 0.04375 C 0.21892 0.03171 -0.43941 0.01967 -0.43941 0.0081 " pathEditMode="relative" rAng="0" ptsTypes="AAAAAAAAAAAAAAAAAAAAAAA">
                                      <p:cBhvr>
                                        <p:cTn id="8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07" y="8472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6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4.81481E-6 C -0.00816 0.0081 -0.01718 0.01597 -0.021 0.02592 C -0.02517 0.03703 -0.02708 0.05 -0.02899 0.06296 C -0.03125 0.07592 -0.02899 0.08703 -0.02708 0.09907 C -0.02517 0.10995 -0.02205 0.12199 -0.0151 0.13194 C -0.0092 0.14189 0.00087 0.15 0.01198 0.15601 C 0.02205 0.16203 0.03403 0.16597 0.04601 0.16805 C 0.05782 0.1699 0.06997 0.1699 0.08091 0.16805 C 0.09306 0.16597 0.10382 0.16111 0.11285 0.153 C 0.12188 0.14606 0.12986 0.13703 0.13403 0.12592 C 0.13907 0.11597 0.14098 0.10208 0.14098 0.09097 C 0.14202 0.08009 0.14098 0.06689 0.13577 0.05601 C 0.13108 0.04606 0.12188 0.03773 0.11007 0.03402 C 0.09775 0.03101 0.08594 0.03495 0.07795 0.04189 C 0.07084 0.04907 0.0658 0.05995 0.06476 0.07291 C 0.06476 0.08611 0.0658 0.09791 0.07084 0.1081 C 0.07605 0.11805 0.075 0.1199 0.0948 0.1331 C 0.11285 0.14699 0.13108 0.14305 0.14202 0.14398 C 0.15278 0.14398 0.16181 0.14004 0.17292 0.13611 C 0.1849 0.13101 0.19497 0.12199 0.20191 0.11388 C 0.20886 0.10601 0.21198 0.09606 0.2158 0.08009 C 0.21893 0.06365 0.21893 0.05601 0.21893 0.04398 C 0.21893 0.03194 -0.31996 -0.07269 -0.31996 -0.0845 " pathEditMode="relative" rAng="0" ptsTypes="AAAAAAAAAAAAAAAAAAAAAAA">
                                      <p:cBhvr>
                                        <p:cTn id="8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35" y="4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9" grpId="0"/>
      <p:bldP spid="18" grpId="0"/>
      <p:bldP spid="15" grpId="0"/>
      <p:bldP spid="16" grpId="0"/>
      <p:bldP spid="17" grpId="0"/>
      <p:bldP spid="21" grpId="0" animBg="1"/>
      <p:bldP spid="22" grpId="0" animBg="1"/>
      <p:bldP spid="2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|8.9|12.2|15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1|5|4.1|2.6|4.5|4.2|2.5|1.8|1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|9|4.3|6.8|15.3|6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|20.8|1.3|1.2|1.2|1.2|1.1|1.4|2.8|3.2|4|5.1|1.6|9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3|5.6|2.4|1|2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|3.6|10.1|4.4|1.3|10|3.8|9.5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522d4c35-b548-4432-90ae-af4376e1c4b4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0B45EC1-757A-43D5-A714-D973C25A83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6680</TotalTime>
  <Words>223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Calibri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and 2 on the worksheet</vt:lpstr>
      <vt:lpstr>PowerPoint Presentation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Breeze, Cheryl</cp:lastModifiedBy>
  <cp:revision>218</cp:revision>
  <dcterms:created xsi:type="dcterms:W3CDTF">2019-07-05T11:02:13Z</dcterms:created>
  <dcterms:modified xsi:type="dcterms:W3CDTF">2020-10-23T11:34:24Z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