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11" r:id="rId14"/>
    <p:sldId id="299" r:id="rId15"/>
    <p:sldId id="300" r:id="rId16"/>
    <p:sldId id="301" r:id="rId17"/>
    <p:sldId id="306" r:id="rId18"/>
    <p:sldId id="313" r:id="rId19"/>
    <p:sldId id="318" r:id="rId20"/>
    <p:sldId id="317" r:id="rId21"/>
    <p:sldId id="316" r:id="rId22"/>
    <p:sldId id="308" r:id="rId23"/>
    <p:sldId id="319" r:id="rId24"/>
    <p:sldId id="320" r:id="rId25"/>
    <p:sldId id="32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6659B2A6-FFA3-4123-9C93-1373646C1451}"/>
    <pc:docChg chg="undo custSel modSld">
      <pc:chgData name="James Clegg" userId="c6df1435-7a36-4b38-be4d-16e68e91152f" providerId="ADAL" clId="{6659B2A6-FFA3-4123-9C93-1373646C1451}" dt="2020-10-15T11:17:36.355" v="102"/>
      <pc:docMkLst>
        <pc:docMk/>
      </pc:docMkLst>
      <pc:sldChg chg="delSp modSp">
        <pc:chgData name="James Clegg" userId="c6df1435-7a36-4b38-be4d-16e68e91152f" providerId="ADAL" clId="{6659B2A6-FFA3-4123-9C93-1373646C1451}" dt="2020-10-15T10:34:57.961" v="7" actId="478"/>
        <pc:sldMkLst>
          <pc:docMk/>
          <pc:sldMk cId="4128357408" sldId="298"/>
        </pc:sldMkLst>
        <pc:spChg chg="mod">
          <ac:chgData name="James Clegg" userId="c6df1435-7a36-4b38-be4d-16e68e91152f" providerId="ADAL" clId="{6659B2A6-FFA3-4123-9C93-1373646C1451}" dt="2020-10-15T10:34:30.595" v="2"/>
          <ac:spMkLst>
            <pc:docMk/>
            <pc:sldMk cId="4128357408" sldId="298"/>
            <ac:spMk id="2" creationId="{00000000-0000-0000-0000-000000000000}"/>
          </ac:spMkLst>
        </pc:spChg>
        <pc:spChg chg="del">
          <ac:chgData name="James Clegg" userId="c6df1435-7a36-4b38-be4d-16e68e91152f" providerId="ADAL" clId="{6659B2A6-FFA3-4123-9C93-1373646C1451}" dt="2020-10-15T10:34:57.961" v="7" actId="478"/>
          <ac:spMkLst>
            <pc:docMk/>
            <pc:sldMk cId="4128357408" sldId="298"/>
            <ac:spMk id="4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0:34:14.112" v="0" actId="207"/>
          <ac:spMkLst>
            <pc:docMk/>
            <pc:sldMk cId="4128357408" sldId="298"/>
            <ac:spMk id="9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0:34:14.112" v="0" actId="207"/>
          <ac:spMkLst>
            <pc:docMk/>
            <pc:sldMk cId="4128357408" sldId="298"/>
            <ac:spMk id="11" creationId="{00000000-0000-0000-0000-000000000000}"/>
          </ac:spMkLst>
        </pc:spChg>
      </pc:sldChg>
      <pc:sldChg chg="delSp modSp">
        <pc:chgData name="James Clegg" userId="c6df1435-7a36-4b38-be4d-16e68e91152f" providerId="ADAL" clId="{6659B2A6-FFA3-4123-9C93-1373646C1451}" dt="2020-10-15T11:05:04.307" v="16" actId="115"/>
        <pc:sldMkLst>
          <pc:docMk/>
          <pc:sldMk cId="3939627984" sldId="300"/>
        </pc:sldMkLst>
        <pc:spChg chg="del">
          <ac:chgData name="James Clegg" userId="c6df1435-7a36-4b38-be4d-16e68e91152f" providerId="ADAL" clId="{6659B2A6-FFA3-4123-9C93-1373646C1451}" dt="2020-10-15T10:35:04.643" v="8" actId="478"/>
          <ac:spMkLst>
            <pc:docMk/>
            <pc:sldMk cId="3939627984" sldId="300"/>
            <ac:spMk id="3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05:04.307" v="16" actId="115"/>
          <ac:spMkLst>
            <pc:docMk/>
            <pc:sldMk cId="3939627984" sldId="300"/>
            <ac:spMk id="29" creationId="{00000000-0000-0000-0000-000000000000}"/>
          </ac:spMkLst>
        </pc:spChg>
      </pc:sldChg>
      <pc:sldChg chg="addSp delSp modSp delAnim modAnim">
        <pc:chgData name="James Clegg" userId="c6df1435-7a36-4b38-be4d-16e68e91152f" providerId="ADAL" clId="{6659B2A6-FFA3-4123-9C93-1373646C1451}" dt="2020-10-15T11:06:44.651" v="20"/>
        <pc:sldMkLst>
          <pc:docMk/>
          <pc:sldMk cId="1793065095" sldId="306"/>
        </pc:sldMkLst>
        <pc:spChg chg="del">
          <ac:chgData name="James Clegg" userId="c6df1435-7a36-4b38-be4d-16e68e91152f" providerId="ADAL" clId="{6659B2A6-FFA3-4123-9C93-1373646C1451}" dt="2020-10-15T10:35:14.291" v="9" actId="478"/>
          <ac:spMkLst>
            <pc:docMk/>
            <pc:sldMk cId="1793065095" sldId="306"/>
            <ac:spMk id="3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06:23.283" v="18" actId="1076"/>
          <ac:spMkLst>
            <pc:docMk/>
            <pc:sldMk cId="1793065095" sldId="306"/>
            <ac:spMk id="25" creationId="{00000000-0000-0000-0000-000000000000}"/>
          </ac:spMkLst>
        </pc:spChg>
        <pc:picChg chg="del">
          <ac:chgData name="James Clegg" userId="c6df1435-7a36-4b38-be4d-16e68e91152f" providerId="ADAL" clId="{6659B2A6-FFA3-4123-9C93-1373646C1451}" dt="2020-10-15T11:06:44.325" v="19" actId="478"/>
          <ac:picMkLst>
            <pc:docMk/>
            <pc:sldMk cId="1793065095" sldId="306"/>
            <ac:picMk id="19" creationId="{00000000-0000-0000-0000-000000000000}"/>
          </ac:picMkLst>
        </pc:picChg>
        <pc:picChg chg="del">
          <ac:chgData name="James Clegg" userId="c6df1435-7a36-4b38-be4d-16e68e91152f" providerId="ADAL" clId="{6659B2A6-FFA3-4123-9C93-1373646C1451}" dt="2020-10-15T11:06:44.325" v="19" actId="478"/>
          <ac:picMkLst>
            <pc:docMk/>
            <pc:sldMk cId="1793065095" sldId="306"/>
            <ac:picMk id="22" creationId="{00000000-0000-0000-0000-000000000000}"/>
          </ac:picMkLst>
        </pc:picChg>
        <pc:picChg chg="add">
          <ac:chgData name="James Clegg" userId="c6df1435-7a36-4b38-be4d-16e68e91152f" providerId="ADAL" clId="{6659B2A6-FFA3-4123-9C93-1373646C1451}" dt="2020-10-15T11:06:44.651" v="20"/>
          <ac:picMkLst>
            <pc:docMk/>
            <pc:sldMk cId="1793065095" sldId="306"/>
            <ac:picMk id="27" creationId="{ED3592C3-7D88-45D4-B59F-ABAACC0DD823}"/>
          </ac:picMkLst>
        </pc:picChg>
        <pc:picChg chg="add">
          <ac:chgData name="James Clegg" userId="c6df1435-7a36-4b38-be4d-16e68e91152f" providerId="ADAL" clId="{6659B2A6-FFA3-4123-9C93-1373646C1451}" dt="2020-10-15T11:06:44.651" v="20"/>
          <ac:picMkLst>
            <pc:docMk/>
            <pc:sldMk cId="1793065095" sldId="306"/>
            <ac:picMk id="28" creationId="{8492EBB8-7226-4FA2-9F94-1AB585ED9BEF}"/>
          </ac:picMkLst>
        </pc:picChg>
      </pc:sldChg>
      <pc:sldChg chg="delSp modSp">
        <pc:chgData name="James Clegg" userId="c6df1435-7a36-4b38-be4d-16e68e91152f" providerId="ADAL" clId="{6659B2A6-FFA3-4123-9C93-1373646C1451}" dt="2020-10-15T10:34:53.203" v="6" actId="478"/>
        <pc:sldMkLst>
          <pc:docMk/>
          <pc:sldMk cId="728150567" sldId="311"/>
        </pc:sldMkLst>
        <pc:spChg chg="mod">
          <ac:chgData name="James Clegg" userId="c6df1435-7a36-4b38-be4d-16e68e91152f" providerId="ADAL" clId="{6659B2A6-FFA3-4123-9C93-1373646C1451}" dt="2020-10-15T10:34:39.749" v="4"/>
          <ac:spMkLst>
            <pc:docMk/>
            <pc:sldMk cId="728150567" sldId="311"/>
            <ac:spMk id="2" creationId="{00000000-0000-0000-0000-000000000000}"/>
          </ac:spMkLst>
        </pc:spChg>
        <pc:spChg chg="del">
          <ac:chgData name="James Clegg" userId="c6df1435-7a36-4b38-be4d-16e68e91152f" providerId="ADAL" clId="{6659B2A6-FFA3-4123-9C93-1373646C1451}" dt="2020-10-15T10:34:53.203" v="6" actId="478"/>
          <ac:spMkLst>
            <pc:docMk/>
            <pc:sldMk cId="728150567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0:34:48.489" v="5" actId="207"/>
          <ac:spMkLst>
            <pc:docMk/>
            <pc:sldMk cId="728150567" sldId="311"/>
            <ac:spMk id="9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0:34:48.489" v="5" actId="207"/>
          <ac:spMkLst>
            <pc:docMk/>
            <pc:sldMk cId="728150567" sldId="311"/>
            <ac:spMk id="11" creationId="{00000000-0000-0000-0000-000000000000}"/>
          </ac:spMkLst>
        </pc:spChg>
      </pc:sldChg>
      <pc:sldChg chg="delSp modSp modAnim">
        <pc:chgData name="James Clegg" userId="c6df1435-7a36-4b38-be4d-16e68e91152f" providerId="ADAL" clId="{6659B2A6-FFA3-4123-9C93-1373646C1451}" dt="2020-10-15T11:09:29.368" v="49" actId="1035"/>
        <pc:sldMkLst>
          <pc:docMk/>
          <pc:sldMk cId="2631978044" sldId="313"/>
        </pc:sldMkLst>
        <pc:spChg chg="del">
          <ac:chgData name="James Clegg" userId="c6df1435-7a36-4b38-be4d-16e68e91152f" providerId="ADAL" clId="{6659B2A6-FFA3-4123-9C93-1373646C1451}" dt="2020-10-15T10:35:17.876" v="10" actId="478"/>
          <ac:spMkLst>
            <pc:docMk/>
            <pc:sldMk cId="2631978044" sldId="313"/>
            <ac:spMk id="3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09:29.368" v="49" actId="1035"/>
          <ac:spMkLst>
            <pc:docMk/>
            <pc:sldMk cId="2631978044" sldId="313"/>
            <ac:spMk id="46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09:29.368" v="49" actId="1035"/>
          <ac:spMkLst>
            <pc:docMk/>
            <pc:sldMk cId="2631978044" sldId="313"/>
            <ac:spMk id="47" creationId="{00000000-0000-0000-0000-000000000000}"/>
          </ac:spMkLst>
        </pc:spChg>
      </pc:sldChg>
      <pc:sldChg chg="delSp modSp modAnim">
        <pc:chgData name="James Clegg" userId="c6df1435-7a36-4b38-be4d-16e68e91152f" providerId="ADAL" clId="{6659B2A6-FFA3-4123-9C93-1373646C1451}" dt="2020-10-15T11:14:21.569" v="98" actId="1038"/>
        <pc:sldMkLst>
          <pc:docMk/>
          <pc:sldMk cId="491024952" sldId="316"/>
        </pc:sldMkLst>
        <pc:spChg chg="mod">
          <ac:chgData name="James Clegg" userId="c6df1435-7a36-4b38-be4d-16e68e91152f" providerId="ADAL" clId="{6659B2A6-FFA3-4123-9C93-1373646C1451}" dt="2020-10-15T11:13:30.101" v="62" actId="1076"/>
          <ac:spMkLst>
            <pc:docMk/>
            <pc:sldMk cId="491024952" sldId="316"/>
            <ac:spMk id="2" creationId="{00000000-0000-0000-0000-000000000000}"/>
          </ac:spMkLst>
        </pc:spChg>
        <pc:spChg chg="del">
          <ac:chgData name="James Clegg" userId="c6df1435-7a36-4b38-be4d-16e68e91152f" providerId="ADAL" clId="{6659B2A6-FFA3-4123-9C93-1373646C1451}" dt="2020-10-15T10:35:31.646" v="13" actId="478"/>
          <ac:spMkLst>
            <pc:docMk/>
            <pc:sldMk cId="491024952" sldId="316"/>
            <ac:spMk id="3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1:23.163" v="56" actId="1076"/>
          <ac:spMkLst>
            <pc:docMk/>
            <pc:sldMk cId="491024952" sldId="316"/>
            <ac:spMk id="25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2:56.820" v="57" actId="1076"/>
          <ac:spMkLst>
            <pc:docMk/>
            <pc:sldMk cId="491024952" sldId="316"/>
            <ac:spMk id="27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3:10.924" v="58" actId="1076"/>
          <ac:spMkLst>
            <pc:docMk/>
            <pc:sldMk cId="491024952" sldId="316"/>
            <ac:spMk id="31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3:10.924" v="58" actId="1076"/>
          <ac:spMkLst>
            <pc:docMk/>
            <pc:sldMk cId="491024952" sldId="316"/>
            <ac:spMk id="32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3:10.924" v="58" actId="1076"/>
          <ac:spMkLst>
            <pc:docMk/>
            <pc:sldMk cId="491024952" sldId="316"/>
            <ac:spMk id="33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3:10.924" v="58" actId="1076"/>
          <ac:spMkLst>
            <pc:docMk/>
            <pc:sldMk cId="491024952" sldId="316"/>
            <ac:spMk id="34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3:10.924" v="58" actId="1076"/>
          <ac:spMkLst>
            <pc:docMk/>
            <pc:sldMk cId="491024952" sldId="316"/>
            <ac:spMk id="35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3:10.924" v="58" actId="1076"/>
          <ac:spMkLst>
            <pc:docMk/>
            <pc:sldMk cId="491024952" sldId="316"/>
            <ac:spMk id="36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3:10.924" v="58" actId="1076"/>
          <ac:spMkLst>
            <pc:docMk/>
            <pc:sldMk cId="491024952" sldId="316"/>
            <ac:spMk id="43" creationId="{00000000-0000-0000-0000-000000000000}"/>
          </ac:spMkLst>
        </pc:spChg>
        <pc:picChg chg="mod">
          <ac:chgData name="James Clegg" userId="c6df1435-7a36-4b38-be4d-16e68e91152f" providerId="ADAL" clId="{6659B2A6-FFA3-4123-9C93-1373646C1451}" dt="2020-10-15T11:14:15.219" v="67" actId="1076"/>
          <ac:picMkLst>
            <pc:docMk/>
            <pc:sldMk cId="491024952" sldId="316"/>
            <ac:picMk id="18" creationId="{00000000-0000-0000-0000-000000000000}"/>
          </ac:picMkLst>
        </pc:picChg>
        <pc:picChg chg="mod ord">
          <ac:chgData name="James Clegg" userId="c6df1435-7a36-4b38-be4d-16e68e91152f" providerId="ADAL" clId="{6659B2A6-FFA3-4123-9C93-1373646C1451}" dt="2020-10-15T11:14:21.569" v="98" actId="1038"/>
          <ac:picMkLst>
            <pc:docMk/>
            <pc:sldMk cId="491024952" sldId="316"/>
            <ac:picMk id="20" creationId="{00000000-0000-0000-0000-000000000000}"/>
          </ac:picMkLst>
        </pc:picChg>
        <pc:picChg chg="mod">
          <ac:chgData name="James Clegg" userId="c6df1435-7a36-4b38-be4d-16e68e91152f" providerId="ADAL" clId="{6659B2A6-FFA3-4123-9C93-1373646C1451}" dt="2020-10-15T11:13:14.824" v="60" actId="1076"/>
          <ac:picMkLst>
            <pc:docMk/>
            <pc:sldMk cId="491024952" sldId="316"/>
            <ac:picMk id="22" creationId="{00000000-0000-0000-0000-000000000000}"/>
          </ac:picMkLst>
        </pc:picChg>
        <pc:picChg chg="mod">
          <ac:chgData name="James Clegg" userId="c6df1435-7a36-4b38-be4d-16e68e91152f" providerId="ADAL" clId="{6659B2A6-FFA3-4123-9C93-1373646C1451}" dt="2020-10-15T11:12:56.820" v="57" actId="1076"/>
          <ac:picMkLst>
            <pc:docMk/>
            <pc:sldMk cId="491024952" sldId="316"/>
            <ac:picMk id="26" creationId="{00000000-0000-0000-0000-000000000000}"/>
          </ac:picMkLst>
        </pc:picChg>
      </pc:sldChg>
      <pc:sldChg chg="delSp modSp modTransition">
        <pc:chgData name="James Clegg" userId="c6df1435-7a36-4b38-be4d-16e68e91152f" providerId="ADAL" clId="{6659B2A6-FFA3-4123-9C93-1373646C1451}" dt="2020-10-15T11:11:10.686" v="55"/>
        <pc:sldMkLst>
          <pc:docMk/>
          <pc:sldMk cId="970976317" sldId="317"/>
        </pc:sldMkLst>
        <pc:spChg chg="del">
          <ac:chgData name="James Clegg" userId="c6df1435-7a36-4b38-be4d-16e68e91152f" providerId="ADAL" clId="{6659B2A6-FFA3-4123-9C93-1373646C1451}" dt="2020-10-15T10:35:27.758" v="12" actId="478"/>
          <ac:spMkLst>
            <pc:docMk/>
            <pc:sldMk cId="970976317" sldId="317"/>
            <ac:spMk id="3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0:48.676" v="52" actId="1076"/>
          <ac:spMkLst>
            <pc:docMk/>
            <pc:sldMk cId="970976317" sldId="317"/>
            <ac:spMk id="30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0:40.661" v="50" actId="1076"/>
          <ac:spMkLst>
            <pc:docMk/>
            <pc:sldMk cId="970976317" sldId="317"/>
            <ac:spMk id="31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10:43.892" v="51" actId="1076"/>
          <ac:spMkLst>
            <pc:docMk/>
            <pc:sldMk cId="970976317" sldId="317"/>
            <ac:spMk id="32" creationId="{00000000-0000-0000-0000-000000000000}"/>
          </ac:spMkLst>
        </pc:spChg>
      </pc:sldChg>
      <pc:sldChg chg="delSp modSp modAnim">
        <pc:chgData name="James Clegg" userId="c6df1435-7a36-4b38-be4d-16e68e91152f" providerId="ADAL" clId="{6659B2A6-FFA3-4123-9C93-1373646C1451}" dt="2020-10-15T11:09:23.970" v="38" actId="554"/>
        <pc:sldMkLst>
          <pc:docMk/>
          <pc:sldMk cId="2754505001" sldId="318"/>
        </pc:sldMkLst>
        <pc:spChg chg="del">
          <ac:chgData name="James Clegg" userId="c6df1435-7a36-4b38-be4d-16e68e91152f" providerId="ADAL" clId="{6659B2A6-FFA3-4123-9C93-1373646C1451}" dt="2020-10-15T10:35:22.425" v="11" actId="478"/>
          <ac:spMkLst>
            <pc:docMk/>
            <pc:sldMk cId="2754505001" sldId="318"/>
            <ac:spMk id="3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09:23.970" v="38" actId="554"/>
          <ac:spMkLst>
            <pc:docMk/>
            <pc:sldMk cId="2754505001" sldId="318"/>
            <ac:spMk id="46" creationId="{00000000-0000-0000-0000-000000000000}"/>
          </ac:spMkLst>
        </pc:spChg>
        <pc:spChg chg="mod">
          <ac:chgData name="James Clegg" userId="c6df1435-7a36-4b38-be4d-16e68e91152f" providerId="ADAL" clId="{6659B2A6-FFA3-4123-9C93-1373646C1451}" dt="2020-10-15T11:09:23.970" v="38" actId="554"/>
          <ac:spMkLst>
            <pc:docMk/>
            <pc:sldMk cId="2754505001" sldId="318"/>
            <ac:spMk id="47" creationId="{00000000-0000-0000-0000-000000000000}"/>
          </ac:spMkLst>
        </pc:spChg>
        <pc:picChg chg="mod">
          <ac:chgData name="James Clegg" userId="c6df1435-7a36-4b38-be4d-16e68e91152f" providerId="ADAL" clId="{6659B2A6-FFA3-4123-9C93-1373646C1451}" dt="2020-10-15T11:09:14.406" v="24" actId="1076"/>
          <ac:picMkLst>
            <pc:docMk/>
            <pc:sldMk cId="2754505001" sldId="318"/>
            <ac:picMk id="16" creationId="{00000000-0000-0000-0000-000000000000}"/>
          </ac:picMkLst>
        </pc:picChg>
      </pc:sldChg>
      <pc:sldChg chg="delSp">
        <pc:chgData name="James Clegg" userId="c6df1435-7a36-4b38-be4d-16e68e91152f" providerId="ADAL" clId="{6659B2A6-FFA3-4123-9C93-1373646C1451}" dt="2020-10-15T11:16:27.139" v="99" actId="478"/>
        <pc:sldMkLst>
          <pc:docMk/>
          <pc:sldMk cId="4238661530" sldId="319"/>
        </pc:sldMkLst>
        <pc:spChg chg="del">
          <ac:chgData name="James Clegg" userId="c6df1435-7a36-4b38-be4d-16e68e91152f" providerId="ADAL" clId="{6659B2A6-FFA3-4123-9C93-1373646C1451}" dt="2020-10-15T11:16:27.139" v="99" actId="478"/>
          <ac:spMkLst>
            <pc:docMk/>
            <pc:sldMk cId="4238661530" sldId="319"/>
            <ac:spMk id="4" creationId="{00000000-0000-0000-0000-000000000000}"/>
          </ac:spMkLst>
        </pc:spChg>
        <pc:spChg chg="del">
          <ac:chgData name="James Clegg" userId="c6df1435-7a36-4b38-be4d-16e68e91152f" providerId="ADAL" clId="{6659B2A6-FFA3-4123-9C93-1373646C1451}" dt="2020-10-15T10:35:36.175" v="14" actId="478"/>
          <ac:spMkLst>
            <pc:docMk/>
            <pc:sldMk cId="4238661530" sldId="319"/>
            <ac:spMk id="5" creationId="{00000000-0000-0000-0000-000000000000}"/>
          </ac:spMkLst>
        </pc:spChg>
        <pc:picChg chg="del">
          <ac:chgData name="James Clegg" userId="c6df1435-7a36-4b38-be4d-16e68e91152f" providerId="ADAL" clId="{6659B2A6-FFA3-4123-9C93-1373646C1451}" dt="2020-10-15T11:16:27.139" v="99" actId="478"/>
          <ac:picMkLst>
            <pc:docMk/>
            <pc:sldMk cId="4238661530" sldId="319"/>
            <ac:picMk id="3" creationId="{00000000-0000-0000-0000-000000000000}"/>
          </ac:picMkLst>
        </pc:picChg>
      </pc:sldChg>
      <pc:sldChg chg="delSp modAnim">
        <pc:chgData name="James Clegg" userId="c6df1435-7a36-4b38-be4d-16e68e91152f" providerId="ADAL" clId="{6659B2A6-FFA3-4123-9C93-1373646C1451}" dt="2020-10-15T11:17:36.355" v="102"/>
        <pc:sldMkLst>
          <pc:docMk/>
          <pc:sldMk cId="366208996" sldId="320"/>
        </pc:sldMkLst>
        <pc:spChg chg="del">
          <ac:chgData name="James Clegg" userId="c6df1435-7a36-4b38-be4d-16e68e91152f" providerId="ADAL" clId="{6659B2A6-FFA3-4123-9C93-1373646C1451}" dt="2020-10-15T10:35:39.987" v="15" actId="478"/>
          <ac:spMkLst>
            <pc:docMk/>
            <pc:sldMk cId="366208996" sldId="320"/>
            <ac:spMk id="5" creationId="{00000000-0000-0000-0000-000000000000}"/>
          </ac:spMkLst>
        </pc:spChg>
      </pc:sldChg>
    </pc:docChg>
  </pc:docChgLst>
  <pc:docChgLst>
    <pc:chgData name="James Clegg" userId="c6df1435-7a36-4b38-be4d-16e68e91152f" providerId="ADAL" clId="{D86CD0CB-1019-4A00-B9F4-224EA2F9A80B}"/>
    <pc:docChg chg="custSel modSld">
      <pc:chgData name="James Clegg" userId="c6df1435-7a36-4b38-be4d-16e68e91152f" providerId="ADAL" clId="{D86CD0CB-1019-4A00-B9F4-224EA2F9A80B}" dt="2020-10-15T11:22:19.530" v="13"/>
      <pc:docMkLst>
        <pc:docMk/>
      </pc:docMkLst>
      <pc:sldChg chg="modTransition">
        <pc:chgData name="James Clegg" userId="c6df1435-7a36-4b38-be4d-16e68e91152f" providerId="ADAL" clId="{D86CD0CB-1019-4A00-B9F4-224EA2F9A80B}" dt="2020-10-15T11:22:19.530" v="13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D86CD0CB-1019-4A00-B9F4-224EA2F9A80B}" dt="2020-10-15T11:22:19.530" v="13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4128357408" sldId="298"/>
        </pc:sldMkLst>
        <pc:picChg chg="del">
          <ac:chgData name="James Clegg" userId="c6df1435-7a36-4b38-be4d-16e68e91152f" providerId="ADAL" clId="{D86CD0CB-1019-4A00-B9F4-224EA2F9A80B}" dt="2020-10-15T11:21:34.326" v="0" actId="478"/>
          <ac:picMkLst>
            <pc:docMk/>
            <pc:sldMk cId="4128357408" sldId="298"/>
            <ac:picMk id="29" creationId="{00000000-0000-0000-0000-000000000000}"/>
          </ac:picMkLst>
        </pc:picChg>
      </pc:sldChg>
      <pc:sldChg chg="modTransition">
        <pc:chgData name="James Clegg" userId="c6df1435-7a36-4b38-be4d-16e68e91152f" providerId="ADAL" clId="{D86CD0CB-1019-4A00-B9F4-224EA2F9A80B}" dt="2020-10-15T11:22:19.530" v="13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3939627984" sldId="300"/>
        </pc:sldMkLst>
        <pc:picChg chg="del">
          <ac:chgData name="James Clegg" userId="c6df1435-7a36-4b38-be4d-16e68e91152f" providerId="ADAL" clId="{D86CD0CB-1019-4A00-B9F4-224EA2F9A80B}" dt="2020-10-15T11:21:39.560" v="2" actId="478"/>
          <ac:picMkLst>
            <pc:docMk/>
            <pc:sldMk cId="3939627984" sldId="300"/>
            <ac:picMk id="4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3782242679" sldId="301"/>
        </pc:sldMkLst>
        <pc:picChg chg="del">
          <ac:chgData name="James Clegg" userId="c6df1435-7a36-4b38-be4d-16e68e91152f" providerId="ADAL" clId="{D86CD0CB-1019-4A00-B9F4-224EA2F9A80B}" dt="2020-10-15T11:21:42.043" v="3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1793065095" sldId="306"/>
        </pc:sldMkLst>
        <pc:picChg chg="del">
          <ac:chgData name="James Clegg" userId="c6df1435-7a36-4b38-be4d-16e68e91152f" providerId="ADAL" clId="{D86CD0CB-1019-4A00-B9F4-224EA2F9A80B}" dt="2020-10-15T11:21:44.715" v="4" actId="478"/>
          <ac:picMkLst>
            <pc:docMk/>
            <pc:sldMk cId="1793065095" sldId="306"/>
            <ac:picMk id="3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1923779299" sldId="308"/>
        </pc:sldMkLst>
        <pc:picChg chg="del">
          <ac:chgData name="James Clegg" userId="c6df1435-7a36-4b38-be4d-16e68e91152f" providerId="ADAL" clId="{D86CD0CB-1019-4A00-B9F4-224EA2F9A80B}" dt="2020-10-15T11:21:59.138" v="9" actId="478"/>
          <ac:picMkLst>
            <pc:docMk/>
            <pc:sldMk cId="1923779299" sldId="30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728150567" sldId="311"/>
        </pc:sldMkLst>
        <pc:picChg chg="del">
          <ac:chgData name="James Clegg" userId="c6df1435-7a36-4b38-be4d-16e68e91152f" providerId="ADAL" clId="{D86CD0CB-1019-4A00-B9F4-224EA2F9A80B}" dt="2020-10-15T11:21:36.730" v="1" actId="478"/>
          <ac:picMkLst>
            <pc:docMk/>
            <pc:sldMk cId="728150567" sldId="31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2631978044" sldId="313"/>
        </pc:sldMkLst>
        <pc:picChg chg="del">
          <ac:chgData name="James Clegg" userId="c6df1435-7a36-4b38-be4d-16e68e91152f" providerId="ADAL" clId="{D86CD0CB-1019-4A00-B9F4-224EA2F9A80B}" dt="2020-10-15T11:21:47.840" v="5" actId="478"/>
          <ac:picMkLst>
            <pc:docMk/>
            <pc:sldMk cId="2631978044" sldId="313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491024952" sldId="316"/>
        </pc:sldMkLst>
        <pc:picChg chg="del">
          <ac:chgData name="James Clegg" userId="c6df1435-7a36-4b38-be4d-16e68e91152f" providerId="ADAL" clId="{D86CD0CB-1019-4A00-B9F4-224EA2F9A80B}" dt="2020-10-15T11:21:56.402" v="8" actId="478"/>
          <ac:picMkLst>
            <pc:docMk/>
            <pc:sldMk cId="491024952" sldId="316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970976317" sldId="317"/>
        </pc:sldMkLst>
        <pc:picChg chg="del">
          <ac:chgData name="James Clegg" userId="c6df1435-7a36-4b38-be4d-16e68e91152f" providerId="ADAL" clId="{D86CD0CB-1019-4A00-B9F4-224EA2F9A80B}" dt="2020-10-15T11:21:53.517" v="7" actId="478"/>
          <ac:picMkLst>
            <pc:docMk/>
            <pc:sldMk cId="970976317" sldId="317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2754505001" sldId="318"/>
        </pc:sldMkLst>
        <pc:picChg chg="del">
          <ac:chgData name="James Clegg" userId="c6df1435-7a36-4b38-be4d-16e68e91152f" providerId="ADAL" clId="{D86CD0CB-1019-4A00-B9F4-224EA2F9A80B}" dt="2020-10-15T11:21:50.810" v="6" actId="478"/>
          <ac:picMkLst>
            <pc:docMk/>
            <pc:sldMk cId="2754505001" sldId="31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4238661530" sldId="319"/>
        </pc:sldMkLst>
        <pc:picChg chg="del">
          <ac:chgData name="James Clegg" userId="c6df1435-7a36-4b38-be4d-16e68e91152f" providerId="ADAL" clId="{D86CD0CB-1019-4A00-B9F4-224EA2F9A80B}" dt="2020-10-15T11:22:01.544" v="10" actId="478"/>
          <ac:picMkLst>
            <pc:docMk/>
            <pc:sldMk cId="4238661530" sldId="319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366208996" sldId="320"/>
        </pc:sldMkLst>
        <pc:picChg chg="del">
          <ac:chgData name="James Clegg" userId="c6df1435-7a36-4b38-be4d-16e68e91152f" providerId="ADAL" clId="{D86CD0CB-1019-4A00-B9F4-224EA2F9A80B}" dt="2020-10-15T11:22:04.840" v="11" actId="478"/>
          <ac:picMkLst>
            <pc:docMk/>
            <pc:sldMk cId="366208996" sldId="320"/>
            <ac:picMk id="3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D86CD0CB-1019-4A00-B9F4-224EA2F9A80B}" dt="2020-10-15T11:22:19.530" v="13"/>
        <pc:sldMkLst>
          <pc:docMk/>
          <pc:sldMk cId="1205530031" sldId="321"/>
        </pc:sldMkLst>
        <pc:picChg chg="del">
          <ac:chgData name="James Clegg" userId="c6df1435-7a36-4b38-be4d-16e68e91152f" providerId="ADAL" clId="{D86CD0CB-1019-4A00-B9F4-224EA2F9A80B}" dt="2020-10-15T11:22:08.159" v="12" actId="478"/>
          <ac:picMkLst>
            <pc:docMk/>
            <pc:sldMk cId="1205530031" sldId="321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21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3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7.png"/><Relationship Id="rId10" Type="http://schemas.openxmlformats.org/officeDocument/2006/relationships/image" Target="../media/image19.png"/><Relationship Id="rId4" Type="http://schemas.openxmlformats.org/officeDocument/2006/relationships/image" Target="../media/image16.png"/><Relationship Id="rId9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60.png"/><Relationship Id="rId10" Type="http://schemas.openxmlformats.org/officeDocument/2006/relationships/image" Target="../media/image29.png"/><Relationship Id="rId9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9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21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95C7D3-96A4-4FEF-89CE-9A44ACC4C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970" y="-365584"/>
            <a:ext cx="3944454" cy="345063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297700" y="27413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many are red?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316" y="418546"/>
            <a:ext cx="3944454" cy="345063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412" y="3429650"/>
            <a:ext cx="2643584" cy="264643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4330587" y="367770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13404" y="519329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45632" y="519329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005"/>
            <a:ext cx="3944454" cy="34506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55" y="2654004"/>
            <a:ext cx="3944454" cy="34506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723" y="-317075"/>
            <a:ext cx="3944454" cy="34506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235" y="1953644"/>
            <a:ext cx="3944454" cy="34506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028" y="769775"/>
            <a:ext cx="3944454" cy="34506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294" y="1953644"/>
            <a:ext cx="3944454" cy="34506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2" y="768726"/>
            <a:ext cx="3944454" cy="34506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67963" y="2500249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963" y="2500249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ounded Rectangle 37"/>
          <p:cNvSpPr/>
          <p:nvPr/>
        </p:nvSpPr>
        <p:spPr>
          <a:xfrm>
            <a:off x="3099427" y="2663692"/>
            <a:ext cx="2531014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96476" y="2605548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92260" y="2511404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260" y="2511404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5121008" y="2617384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73986" y="2592452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54203" y="2597049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450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5.55112E-17 L -0.40955 -0.109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-548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21562 -0.10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-53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62517 -0.012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67" y="-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41719 -0.006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-30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56389 1.11111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86" y="-310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18125 0.0377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-399238" y="59389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9 buttons.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49339" y="5191052"/>
            <a:ext cx="617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2 buttons are hearts.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are NOT hearts?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52" y="381035"/>
            <a:ext cx="4024596" cy="402894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86" y="3093468"/>
            <a:ext cx="2746699" cy="24028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130" y="2723422"/>
            <a:ext cx="2746699" cy="240283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499" y="685690"/>
            <a:ext cx="2746699" cy="240283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594" y="1919196"/>
            <a:ext cx="2746699" cy="240283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61" y="1779464"/>
            <a:ext cx="2746699" cy="24028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913" y="3440745"/>
            <a:ext cx="2746699" cy="24028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700" y="2149510"/>
            <a:ext cx="2746699" cy="24028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4" y="712566"/>
            <a:ext cx="2746699" cy="240283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488" y="1408983"/>
            <a:ext cx="2746699" cy="240283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463745" y="902209"/>
            <a:ext cx="1052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2144" y="3213786"/>
            <a:ext cx="1052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74679" y="3191409"/>
            <a:ext cx="1052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31132" y="5642369"/>
            <a:ext cx="1052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21634" y="4368432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634" y="4368432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ounded Rectangle 34"/>
          <p:cNvSpPr/>
          <p:nvPr/>
        </p:nvSpPr>
        <p:spPr>
          <a:xfrm>
            <a:off x="4553097" y="4531875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50147" y="4473731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045931" y="4379587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931" y="4379587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574679" y="4446378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27657" y="4460635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70982" y="444114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097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5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4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346" y="762564"/>
            <a:ext cx="3944454" cy="34506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005"/>
            <a:ext cx="3944454" cy="34506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55" y="2654004"/>
            <a:ext cx="3944454" cy="34506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970" y="-365584"/>
            <a:ext cx="3944454" cy="34506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62" y="-296269"/>
            <a:ext cx="3944454" cy="34506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220" y="1953644"/>
            <a:ext cx="3944454" cy="34506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316" y="418546"/>
            <a:ext cx="3944454" cy="34506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993" y="1953644"/>
            <a:ext cx="3944454" cy="34506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2" y="768726"/>
            <a:ext cx="3944454" cy="345063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66872" y="24216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group is missing?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68044" y="5193157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044" y="5193157"/>
                <a:ext cx="598293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ounded Rectangle 31"/>
          <p:cNvSpPr/>
          <p:nvPr/>
        </p:nvSpPr>
        <p:spPr>
          <a:xfrm>
            <a:off x="2699507" y="5356600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96557" y="5298456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2341" y="5204312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341" y="5204312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721089" y="5310292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74067" y="5285360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21089" y="5287285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593081" y="853374"/>
            <a:ext cx="2880332" cy="435877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725111" y="858910"/>
            <a:ext cx="2786858" cy="435876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76920" y="5265826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539439" y="5408515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02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5.55112E-17 L -0.40955 -0.1094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-548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61527 0.0067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64" y="32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43733 0.1583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791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-0.25208 -0.1002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502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31579 0.4462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81" y="2231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06476 -0.3194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-1597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10764 -0.0743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2" y="-372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32327 0.0979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63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/>
      <p:bldP spid="34" grpId="0"/>
      <p:bldP spid="35" grpId="0"/>
      <p:bldP spid="36" grpId="0"/>
      <p:bldP spid="36" grpId="1"/>
      <p:bldP spid="43" grpId="0"/>
      <p:bldP spid="43" grpId="1"/>
      <p:bldP spid="2" grpId="0" animBg="1"/>
      <p:bldP spid="24" grpId="0" animBg="1"/>
      <p:bldP spid="27" grpId="0"/>
      <p:bldP spid="2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32343" y="4468452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343" y="4468452"/>
                <a:ext cx="598293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1363806" y="4631895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0856" y="4573751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56640" y="4479607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640" y="4479607"/>
                <a:ext cx="598293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385388" y="4585587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38366" y="4560655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08" y="1219828"/>
            <a:ext cx="2591729" cy="25945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27770" y="456681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15886" y="1392711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3654" y="299738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80185" y="2980097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57498" y="1219828"/>
            <a:ext cx="2591729" cy="259452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26778" y="1413699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6778" y="2946481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72447" y="2193926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82100" y="4449676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100" y="4449676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4913563" y="4613119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10613" y="4554975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406397" y="4460831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397" y="4460831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935145" y="4566811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88123" y="4541879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50577" y="4551814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24732" y="4534204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866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  <p:bldP spid="13" grpId="0"/>
      <p:bldP spid="13" grpId="1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27" grpId="0"/>
      <p:bldP spid="27" grpId="1"/>
      <p:bldP spid="30" grpId="0"/>
      <p:bldP spid="3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788971" y="1341261"/>
            <a:ext cx="2591729" cy="259452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458251" y="1565168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57689" y="1555981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03221" y="3118527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317707" y="4675155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707" y="4675155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685413" y="4736710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58472" y="4736710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34585" y="4675155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585" y="4675155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/>
          <p:cNvSpPr/>
          <p:nvPr/>
        </p:nvSpPr>
        <p:spPr>
          <a:xfrm>
            <a:off x="5107411" y="4702655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925107" y="4710816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652048" y="4710816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60046" y="475043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0" grpId="0"/>
      <p:bldP spid="28" grpId="0"/>
      <p:bldP spid="29" grpId="0"/>
      <p:bldP spid="31" grpId="0"/>
      <p:bldP spid="32" grpId="0"/>
      <p:bldP spid="34" grpId="0" animBg="1"/>
      <p:bldP spid="35" grpId="0" animBg="1"/>
      <p:bldP spid="36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finishing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20553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Count backwards from 4 to 0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symbol is missing? 10     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5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                            This shows 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number is missing?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5831147" y="1580303"/>
            <a:ext cx="504000" cy="504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90134" y="3976089"/>
            <a:ext cx="1730819" cy="17326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66420" y="40696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87449" y="506252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2391" y="40696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3091" y="2531651"/>
            <a:ext cx="2753748" cy="1211425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1922022" y="3157963"/>
            <a:ext cx="494690" cy="505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445770" y="3160806"/>
            <a:ext cx="448214" cy="4942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473745" y="2641337"/>
            <a:ext cx="463452" cy="4960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967590" y="2649131"/>
            <a:ext cx="478117" cy="4882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57743" y="287628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Count backwards from 4 to 0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symbol is missing? 10      5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5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                            This shows 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>
                    <a:latin typeface="Comic Sans MS" panose="030F0702030302020204" pitchFamily="66" charset="0"/>
                  </a:rPr>
                  <a:t>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number is missing?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55144" y="1561083"/>
                <a:ext cx="6610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144" y="1561083"/>
                <a:ext cx="66104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127985" y="357479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4, 3, 2, 1, 0</a:t>
            </a:r>
          </a:p>
        </p:txBody>
      </p:sp>
      <p:sp>
        <p:nvSpPr>
          <p:cNvPr id="7" name="Oval 6"/>
          <p:cNvSpPr/>
          <p:nvPr/>
        </p:nvSpPr>
        <p:spPr>
          <a:xfrm>
            <a:off x="5831147" y="1580303"/>
            <a:ext cx="504000" cy="504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90134" y="3976089"/>
            <a:ext cx="1730819" cy="17326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66420" y="40696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87449" y="506252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2391" y="40696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13091" y="2531651"/>
            <a:ext cx="2753748" cy="1211425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1922022" y="3157963"/>
            <a:ext cx="494690" cy="5054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445770" y="3160806"/>
            <a:ext cx="448214" cy="4942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473745" y="2641337"/>
            <a:ext cx="463452" cy="4960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967590" y="2649131"/>
            <a:ext cx="478117" cy="4882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57743" y="287628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57362" y="289876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 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55822" y="506252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81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28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6348" y="66578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many leaves altogether?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03772" y="5051940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772" y="5051940"/>
                <a:ext cx="598293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3235235" y="5215383"/>
            <a:ext cx="2698361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2285" y="5157239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8069" y="5063095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069" y="5063095"/>
                <a:ext cx="598293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256817" y="512988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09795" y="514414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89166" y="2821330"/>
            <a:ext cx="1067341" cy="11176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8283" y="2638633"/>
            <a:ext cx="757967" cy="13573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68593" flipH="1">
            <a:off x="5581640" y="1505831"/>
            <a:ext cx="757967" cy="13573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56734" flipH="1">
            <a:off x="4348858" y="1090798"/>
            <a:ext cx="1067341" cy="11176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99454" y="2631961"/>
            <a:ext cx="1067341" cy="111761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68593" flipH="1">
            <a:off x="3658030" y="1519443"/>
            <a:ext cx="757967" cy="135738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56734" flipH="1">
            <a:off x="6401065" y="1467990"/>
            <a:ext cx="1067341" cy="111761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56734" flipH="1">
            <a:off x="7098694" y="2242249"/>
            <a:ext cx="1067341" cy="111761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519307" y="391297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    </a:t>
            </a:r>
            <a:r>
              <a:rPr lang="en-GB" sz="3200" dirty="0">
                <a:latin typeface="Comic Sans MS" panose="030F0702030302020204" pitchFamily="66" charset="0"/>
              </a:rPr>
              <a:t> red leaves.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50627" y="44703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many leaves are green?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2064" y="3889503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84844" y="60821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28" y="1273572"/>
            <a:ext cx="2643584" cy="264643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993077" y="149732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16348" y="3012070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28861" y="3043988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/>
      <p:bldP spid="29" grpId="0"/>
      <p:bldP spid="30" grpId="0"/>
      <p:bldP spid="31" grpId="0"/>
      <p:bldP spid="32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005"/>
            <a:ext cx="3944454" cy="34506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55" y="2654004"/>
            <a:ext cx="3944454" cy="34506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970" y="-365584"/>
            <a:ext cx="3944454" cy="34506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723" y="-317075"/>
            <a:ext cx="3944454" cy="34506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028" y="769775"/>
            <a:ext cx="3944454" cy="34506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316" y="418546"/>
            <a:ext cx="3944454" cy="34506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2" y="768726"/>
            <a:ext cx="3944454" cy="345063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80847" y="265118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many buttons are there?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26105" y="5167816"/>
            <a:ext cx="7292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can we sort them into 2 groups?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1913" y="446745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9 buttons.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D3592C3-7D88-45D4-B59F-ABAACC0DD8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235" y="1953644"/>
            <a:ext cx="3944454" cy="345063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492EBB8-7226-4FA2-9F94-1AB585ED9B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294" y="1953644"/>
            <a:ext cx="3944454" cy="34506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21562 -0.1078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970" y="-365584"/>
            <a:ext cx="3944454" cy="345063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349367" y="28201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many are blue?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316" y="418546"/>
            <a:ext cx="3944454" cy="345063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412" y="3429650"/>
            <a:ext cx="2643584" cy="264643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4330587" y="3677706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13404" y="5176567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45632" y="5176568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005"/>
            <a:ext cx="3944454" cy="34506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55" y="2654004"/>
            <a:ext cx="3944454" cy="34506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723" y="-317075"/>
            <a:ext cx="3944454" cy="34506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235" y="1953644"/>
            <a:ext cx="3944454" cy="345063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028" y="769775"/>
            <a:ext cx="3944454" cy="34506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2" y="768726"/>
            <a:ext cx="3944454" cy="34506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294" y="1953644"/>
            <a:ext cx="3944454" cy="34506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67963" y="2500249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963" y="2500249"/>
                <a:ext cx="598293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ounded Rectangle 37"/>
          <p:cNvSpPr/>
          <p:nvPr/>
        </p:nvSpPr>
        <p:spPr>
          <a:xfrm>
            <a:off x="3099427" y="2663692"/>
            <a:ext cx="2531014" cy="5130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96476" y="2605548"/>
            <a:ext cx="755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92260" y="2511404"/>
                <a:ext cx="59829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260" y="2511404"/>
                <a:ext cx="598293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5121008" y="2617384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73986" y="2592452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15769" y="2584320"/>
            <a:ext cx="509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197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5.55112E-17 L -0.40955 -0.109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86" y="-548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21562 -0.10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-53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62517 -0.012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67" y="-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41719 -0.006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-30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56389 1.11111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86" y="-310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17604 0.035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17.8|15.6|0.7|13.3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.1|1.2|1.1|1.1|1|1.2|1.1|0.9|3|5.2|2|7.9|1.2|1.4|1.2|1.2|1.8|2.4|1.7|6.8|12.8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|1|1.1|1|1.1|1.1|1.1|1|1.3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8.1|3.1|4.2|3|10.5|1.3|2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3.6|5.4|12|3|12.5|6.1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4|16.8|5.5|3.3|5.1|1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2.7|13.5|4.9|12.8|9|0.8|1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4.5|12.1|1.3|0.9|0.6|1.1|1.4|11.9|5.4|0.7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4|18.9|7.4|6.5|2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terms/"/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103AFFB-F6FE-44DA-B130-604B1373F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3899</TotalTime>
  <Words>268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2 on the worksheet</vt:lpstr>
      <vt:lpstr>PowerPoint Presentation</vt:lpstr>
      <vt:lpstr>PowerPoint Presentation</vt:lpstr>
      <vt:lpstr>Have a go at finishing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Breeze, Cheryl</cp:lastModifiedBy>
  <cp:revision>224</cp:revision>
  <dcterms:created xsi:type="dcterms:W3CDTF">2019-07-05T11:02:13Z</dcterms:created>
  <dcterms:modified xsi:type="dcterms:W3CDTF">2020-10-23T11:35:37Z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