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94" r:id="rId5"/>
    <p:sldId id="256" r:id="rId6"/>
    <p:sldId id="301" r:id="rId7"/>
    <p:sldId id="362" r:id="rId8"/>
    <p:sldId id="363" r:id="rId9"/>
    <p:sldId id="395" r:id="rId10"/>
    <p:sldId id="399" r:id="rId11"/>
    <p:sldId id="396" r:id="rId12"/>
    <p:sldId id="400" r:id="rId13"/>
    <p:sldId id="421" r:id="rId14"/>
    <p:sldId id="422" r:id="rId15"/>
    <p:sldId id="398" r:id="rId16"/>
    <p:sldId id="403" r:id="rId17"/>
    <p:sldId id="407" r:id="rId18"/>
    <p:sldId id="414" r:id="rId19"/>
    <p:sldId id="405" r:id="rId20"/>
    <p:sldId id="408" r:id="rId21"/>
    <p:sldId id="418" r:id="rId22"/>
    <p:sldId id="419" r:id="rId23"/>
    <p:sldId id="42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D5D"/>
    <a:srgbClr val="FF0066"/>
    <a:srgbClr val="008000"/>
    <a:srgbClr val="0000FF"/>
    <a:srgbClr val="D1B2E8"/>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56535-671E-422A-B220-C99860C592A7}" v="7" dt="2019-06-04T14:50:21.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59AC4-EB81-48D1-AC39-3A3181FEBBDC}" type="datetimeFigureOut">
              <a:rPr lang="en-GB" smtClean="0"/>
              <a:t>30/11/2020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42F21-646C-4B65-9098-E54235D172C6}" type="slidenum">
              <a:rPr lang="en-GB" smtClean="0"/>
              <a:t>‹#›</a:t>
            </a:fld>
            <a:endParaRPr lang="en-GB"/>
          </a:p>
        </p:txBody>
      </p:sp>
    </p:spTree>
    <p:extLst>
      <p:ext uri="{BB962C8B-B14F-4D97-AF65-F5344CB8AC3E}">
        <p14:creationId xmlns:p14="http://schemas.microsoft.com/office/powerpoint/2010/main" val="3118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30/11/2020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30/11/2020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30/11/2020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30/11/2020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30/11/2020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30/11/2020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30/11/2020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30/11/2020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what-is-volume-year-5-volume-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what-is-volume-year-5-volume-free-resource-pack" TargetMode="External"/><Relationship Id="rId4" Type="http://schemas.openxmlformats.org/officeDocument/2006/relationships/hyperlink" Target="https://classroomsecrets.co.uk/category/maths/year-5/summer-block-5-volum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0F6AADDA-9414-47CD-A77F-0A7760BB423E}"/>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592F8B70-04C1-4086-9CA7-C5BEECCEC18E}"/>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25305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liquid in each container to the correct volume.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5" name="Rounded Rectangle 373">
            <a:extLst>
              <a:ext uri="{FF2B5EF4-FFF2-40B4-BE49-F238E27FC236}">
                <a16:creationId xmlns:a16="http://schemas.microsoft.com/office/drawing/2014/main" id="{5B577A84-381D-4106-B3D9-E06D198D198A}"/>
              </a:ext>
            </a:extLst>
          </p:cNvPr>
          <p:cNvSpPr/>
          <p:nvPr/>
        </p:nvSpPr>
        <p:spPr>
          <a:xfrm>
            <a:off x="1554201"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600cm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sp>
        <p:nvSpPr>
          <p:cNvPr id="17" name="Rounded Rectangle 373">
            <a:extLst>
              <a:ext uri="{FF2B5EF4-FFF2-40B4-BE49-F238E27FC236}">
                <a16:creationId xmlns:a16="http://schemas.microsoft.com/office/drawing/2014/main" id="{168A8356-C209-4427-90D2-731C12D08B54}"/>
              </a:ext>
            </a:extLst>
          </p:cNvPr>
          <p:cNvSpPr/>
          <p:nvPr/>
        </p:nvSpPr>
        <p:spPr>
          <a:xfrm>
            <a:off x="3686979" y="4834159"/>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50cm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sp>
        <p:nvSpPr>
          <p:cNvPr id="18" name="Rounded Rectangle 373">
            <a:extLst>
              <a:ext uri="{FF2B5EF4-FFF2-40B4-BE49-F238E27FC236}">
                <a16:creationId xmlns:a16="http://schemas.microsoft.com/office/drawing/2014/main" id="{435B92DB-24F0-4152-8E56-28D6D0AA2036}"/>
              </a:ext>
            </a:extLst>
          </p:cNvPr>
          <p:cNvSpPr/>
          <p:nvPr/>
        </p:nvSpPr>
        <p:spPr>
          <a:xfrm>
            <a:off x="5819757"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latin typeface="Century Gothic" panose="020B0502020202020204" pitchFamily="34" charset="0"/>
              </a:rPr>
              <a:t>400cm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AAB1F57-1E91-4B2B-8F65-879E36020E76}"/>
              </a:ext>
            </a:extLst>
          </p:cNvPr>
          <p:cNvGraphicFramePr>
            <a:graphicFrameLocks noGrp="1"/>
          </p:cNvGraphicFramePr>
          <p:nvPr/>
        </p:nvGraphicFramePr>
        <p:xfrm>
          <a:off x="1083146" y="1425488"/>
          <a:ext cx="6588000" cy="36576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158659722"/>
                    </a:ext>
                  </a:extLst>
                </a:gridCol>
                <a:gridCol w="2196000">
                  <a:extLst>
                    <a:ext uri="{9D8B030D-6E8A-4147-A177-3AD203B41FA5}">
                      <a16:colId xmlns:a16="http://schemas.microsoft.com/office/drawing/2014/main" val="943227955"/>
                    </a:ext>
                  </a:extLst>
                </a:gridCol>
                <a:gridCol w="2196000">
                  <a:extLst>
                    <a:ext uri="{9D8B030D-6E8A-4147-A177-3AD203B41FA5}">
                      <a16:colId xmlns:a16="http://schemas.microsoft.com/office/drawing/2014/main" val="636901488"/>
                    </a:ext>
                  </a:extLst>
                </a:gridCol>
              </a:tblGrid>
              <a:tr h="185420">
                <a:tc>
                  <a:txBody>
                    <a:bodyPr/>
                    <a:lstStyle/>
                    <a:p>
                      <a:pPr algn="l"/>
                      <a:r>
                        <a:rPr lang="en-GB" sz="1800" b="1" dirty="0">
                          <a:latin typeface="Century Gothic" panose="020B0502020202020204" pitchFamily="34" charset="0"/>
                        </a:rPr>
                        <a:t> A.</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 B.</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C.</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904490"/>
                  </a:ext>
                </a:extLst>
              </a:tr>
            </a:tbl>
          </a:graphicData>
        </a:graphic>
      </p:graphicFrame>
      <p:pic>
        <p:nvPicPr>
          <p:cNvPr id="35" name="Picture 34">
            <a:extLst>
              <a:ext uri="{FF2B5EF4-FFF2-40B4-BE49-F238E27FC236}">
                <a16:creationId xmlns:a16="http://schemas.microsoft.com/office/drawing/2014/main" id="{474F36B3-A1A2-4000-B190-B7767CBE93FC}"/>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1597321" y="2278966"/>
            <a:ext cx="1669996" cy="1850087"/>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0E81BA05-BCC7-45BA-A3CC-CFAF809BC81A}"/>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1554202" y="1756215"/>
            <a:ext cx="1741251" cy="2402412"/>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2B65EC68-20AD-45E2-A677-5DC730067D8B}"/>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3780148" y="1756215"/>
            <a:ext cx="1741251" cy="2402412"/>
          </a:xfrm>
          <a:prstGeom prst="rect">
            <a:avLst/>
          </a:prstGeom>
        </p:spPr>
      </p:pic>
      <p:pic>
        <p:nvPicPr>
          <p:cNvPr id="41" name="Picture 40">
            <a:extLst>
              <a:ext uri="{FF2B5EF4-FFF2-40B4-BE49-F238E27FC236}">
                <a16:creationId xmlns:a16="http://schemas.microsoft.com/office/drawing/2014/main" id="{1B83BC49-BCB1-44BF-A021-7996115868A9}"/>
              </a:ext>
            </a:extLst>
          </p:cNvPr>
          <p:cNvPicPr>
            <a:picLocks/>
          </p:cNvPicPr>
          <p:nvPr/>
        </p:nvPicPr>
        <p:blipFill rotWithShape="1">
          <a:blip r:embed="rId4">
            <a:extLst>
              <a:ext uri="{28A0092B-C50C-407E-A947-70E740481C1C}">
                <a14:useLocalDpi xmlns:a14="http://schemas.microsoft.com/office/drawing/2010/main" val="0"/>
              </a:ext>
            </a:extLst>
          </a:blip>
          <a:srcRect t="45084"/>
          <a:stretch/>
        </p:blipFill>
        <p:spPr>
          <a:xfrm>
            <a:off x="6067852" y="2171699"/>
            <a:ext cx="1636170" cy="198000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39E38FA7-9988-48E2-A3C5-683F6A022038}"/>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6006095" y="1756215"/>
            <a:ext cx="1741251" cy="2402412"/>
          </a:xfrm>
          <a:prstGeom prst="rect">
            <a:avLst/>
          </a:prstGeom>
        </p:spPr>
      </p:pic>
      <p:graphicFrame>
        <p:nvGraphicFramePr>
          <p:cNvPr id="36" name="Table 35">
            <a:extLst>
              <a:ext uri="{FF2B5EF4-FFF2-40B4-BE49-F238E27FC236}">
                <a16:creationId xmlns:a16="http://schemas.microsoft.com/office/drawing/2014/main" id="{99B43166-7E13-4A63-9C16-978C1E535CCB}"/>
              </a:ext>
            </a:extLst>
          </p:cNvPr>
          <p:cNvGraphicFramePr>
            <a:graphicFrameLocks noGrp="1"/>
          </p:cNvGraphicFramePr>
          <p:nvPr/>
        </p:nvGraphicFramePr>
        <p:xfrm>
          <a:off x="2577155" y="1631530"/>
          <a:ext cx="737547" cy="2371240"/>
        </p:xfrm>
        <a:graphic>
          <a:graphicData uri="http://schemas.openxmlformats.org/drawingml/2006/table">
            <a:tbl>
              <a:tblPr firstRow="1" bandRow="1">
                <a:tableStyleId>{5940675A-B579-460E-94D1-54222C63F5DA}</a:tableStyleId>
              </a:tblPr>
              <a:tblGrid>
                <a:gridCol w="737547">
                  <a:extLst>
                    <a:ext uri="{9D8B030D-6E8A-4147-A177-3AD203B41FA5}">
                      <a16:colId xmlns:a16="http://schemas.microsoft.com/office/drawing/2014/main" val="884250553"/>
                    </a:ext>
                  </a:extLst>
                </a:gridCol>
              </a:tblGrid>
              <a:tr h="74627">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59008">
                <a:tc>
                  <a:txBody>
                    <a:bodyPr/>
                    <a:lstStyle/>
                    <a:p>
                      <a:endParaRPr lang="en-GB" sz="18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59008">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59008">
                <a:tc>
                  <a:txBody>
                    <a:bodyPr/>
                    <a:lstStyle/>
                    <a:p>
                      <a:r>
                        <a:rPr lang="en-GB" sz="1600" b="1" dirty="0">
                          <a:latin typeface="Century Gothic" panose="020B0502020202020204" pitchFamily="34" charset="0"/>
                        </a:rPr>
                        <a:t>100ml</a:t>
                      </a:r>
                      <a:endParaRPr lang="en-GB" sz="20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7" name="Table 36">
            <a:extLst>
              <a:ext uri="{FF2B5EF4-FFF2-40B4-BE49-F238E27FC236}">
                <a16:creationId xmlns:a16="http://schemas.microsoft.com/office/drawing/2014/main" id="{F15B4A62-86DE-4454-9F18-1535DD220674}"/>
              </a:ext>
            </a:extLst>
          </p:cNvPr>
          <p:cNvGraphicFramePr>
            <a:graphicFrameLocks noGrp="1"/>
          </p:cNvGraphicFramePr>
          <p:nvPr/>
        </p:nvGraphicFramePr>
        <p:xfrm>
          <a:off x="2326276" y="1725428"/>
          <a:ext cx="241664" cy="2419610"/>
        </p:xfrm>
        <a:graphic>
          <a:graphicData uri="http://schemas.openxmlformats.org/drawingml/2006/table">
            <a:tbl>
              <a:tblPr firstRow="1" bandRow="1">
                <a:tableStyleId>{5940675A-B579-460E-94D1-54222C63F5DA}</a:tableStyleId>
              </a:tblPr>
              <a:tblGrid>
                <a:gridCol w="241664">
                  <a:extLst>
                    <a:ext uri="{9D8B030D-6E8A-4147-A177-3AD203B41FA5}">
                      <a16:colId xmlns:a16="http://schemas.microsoft.com/office/drawing/2014/main" val="884250553"/>
                    </a:ext>
                  </a:extLst>
                </a:gridCol>
              </a:tblGrid>
              <a:tr h="73116">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8" name="Table 37">
            <a:extLst>
              <a:ext uri="{FF2B5EF4-FFF2-40B4-BE49-F238E27FC236}">
                <a16:creationId xmlns:a16="http://schemas.microsoft.com/office/drawing/2014/main" id="{6AAAD9D7-B2EC-457F-A775-E873515D53D7}"/>
              </a:ext>
            </a:extLst>
          </p:cNvPr>
          <p:cNvGraphicFramePr>
            <a:graphicFrameLocks noGrp="1"/>
          </p:cNvGraphicFramePr>
          <p:nvPr/>
        </p:nvGraphicFramePr>
        <p:xfrm>
          <a:off x="4662833" y="1541559"/>
          <a:ext cx="780672" cy="2519675"/>
        </p:xfrm>
        <a:graphic>
          <a:graphicData uri="http://schemas.openxmlformats.org/drawingml/2006/table">
            <a:tbl>
              <a:tblPr firstRow="1" bandRow="1">
                <a:tableStyleId>{5940675A-B579-460E-94D1-54222C63F5DA}</a:tableStyleId>
              </a:tblPr>
              <a:tblGrid>
                <a:gridCol w="780672">
                  <a:extLst>
                    <a:ext uri="{9D8B030D-6E8A-4147-A177-3AD203B41FA5}">
                      <a16:colId xmlns:a16="http://schemas.microsoft.com/office/drawing/2014/main" val="884250553"/>
                    </a:ext>
                  </a:extLst>
                </a:gridCol>
              </a:tblGrid>
              <a:tr h="225693">
                <a:tc>
                  <a:txBody>
                    <a:bodyPr/>
                    <a:lstStyle/>
                    <a:p>
                      <a:endParaRPr lang="en-GB" sz="2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62745">
                <a:tc>
                  <a:txBody>
                    <a:bodyPr/>
                    <a:lstStyle/>
                    <a:p>
                      <a:r>
                        <a:rPr lang="en-GB" sz="1400" b="1" dirty="0">
                          <a:latin typeface="Century Gothic" panose="020B0502020202020204" pitchFamily="34" charset="0"/>
                        </a:rPr>
                        <a:t>1000ml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pic>
        <p:nvPicPr>
          <p:cNvPr id="40" name="Picture 39">
            <a:extLst>
              <a:ext uri="{FF2B5EF4-FFF2-40B4-BE49-F238E27FC236}">
                <a16:creationId xmlns:a16="http://schemas.microsoft.com/office/drawing/2014/main" id="{1CB8037C-7D6D-43C4-BB33-06D99ED202C4}"/>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3850661" y="2800348"/>
            <a:ext cx="1620000" cy="1310786"/>
          </a:xfrm>
          <a:prstGeom prst="rect">
            <a:avLst/>
          </a:prstGeom>
        </p:spPr>
      </p:pic>
      <p:graphicFrame>
        <p:nvGraphicFramePr>
          <p:cNvPr id="39" name="Table 38">
            <a:extLst>
              <a:ext uri="{FF2B5EF4-FFF2-40B4-BE49-F238E27FC236}">
                <a16:creationId xmlns:a16="http://schemas.microsoft.com/office/drawing/2014/main" id="{6DF1ED76-DD78-40A9-AB99-25483065E1CA}"/>
              </a:ext>
            </a:extLst>
          </p:cNvPr>
          <p:cNvGraphicFramePr>
            <a:graphicFrameLocks noGrp="1"/>
          </p:cNvGraphicFramePr>
          <p:nvPr/>
        </p:nvGraphicFramePr>
        <p:xfrm>
          <a:off x="4440759" y="1667996"/>
          <a:ext cx="177424" cy="2482623"/>
        </p:xfrm>
        <a:graphic>
          <a:graphicData uri="http://schemas.openxmlformats.org/drawingml/2006/table">
            <a:tbl>
              <a:tblPr firstRow="1" bandRow="1">
                <a:tableStyleId>{5940675A-B579-460E-94D1-54222C63F5DA}</a:tableStyleId>
              </a:tblPr>
              <a:tblGrid>
                <a:gridCol w="177424">
                  <a:extLst>
                    <a:ext uri="{9D8B030D-6E8A-4147-A177-3AD203B41FA5}">
                      <a16:colId xmlns:a16="http://schemas.microsoft.com/office/drawing/2014/main" val="884250553"/>
                    </a:ext>
                  </a:extLst>
                </a:gridCol>
              </a:tblGrid>
              <a:tr h="225693">
                <a:tc>
                  <a:txBody>
                    <a:bodyPr/>
                    <a:lstStyle/>
                    <a:p>
                      <a:r>
                        <a:rPr lang="en-GB" sz="200" dirty="0"/>
                        <a:t>#</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42" name="Table 41">
            <a:extLst>
              <a:ext uri="{FF2B5EF4-FFF2-40B4-BE49-F238E27FC236}">
                <a16:creationId xmlns:a16="http://schemas.microsoft.com/office/drawing/2014/main" id="{5308FB1D-F488-49C0-B6D7-6DCF8629D6A3}"/>
              </a:ext>
            </a:extLst>
          </p:cNvPr>
          <p:cNvGraphicFramePr>
            <a:graphicFrameLocks noGrp="1"/>
          </p:cNvGraphicFramePr>
          <p:nvPr/>
        </p:nvGraphicFramePr>
        <p:xfrm>
          <a:off x="6492088" y="1772448"/>
          <a:ext cx="425380" cy="2339586"/>
        </p:xfrm>
        <a:graphic>
          <a:graphicData uri="http://schemas.openxmlformats.org/drawingml/2006/table">
            <a:tbl>
              <a:tblPr firstRow="1" bandRow="1">
                <a:tableStyleId>{5940675A-B579-460E-94D1-54222C63F5DA}</a:tableStyleId>
              </a:tblPr>
              <a:tblGrid>
                <a:gridCol w="425380">
                  <a:extLst>
                    <a:ext uri="{9D8B030D-6E8A-4147-A177-3AD203B41FA5}">
                      <a16:colId xmlns:a16="http://schemas.microsoft.com/office/drawing/2014/main" val="884250553"/>
                    </a:ext>
                  </a:extLst>
                </a:gridCol>
              </a:tblGrid>
              <a:tr h="389931">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43" name="Table 42">
            <a:extLst>
              <a:ext uri="{FF2B5EF4-FFF2-40B4-BE49-F238E27FC236}">
                <a16:creationId xmlns:a16="http://schemas.microsoft.com/office/drawing/2014/main" id="{3DEF6A9B-43F5-4E34-B7F5-024D6FDE90A0}"/>
              </a:ext>
            </a:extLst>
          </p:cNvPr>
          <p:cNvGraphicFramePr>
            <a:graphicFrameLocks noGrp="1"/>
          </p:cNvGraphicFramePr>
          <p:nvPr>
            <p:extLst>
              <p:ext uri="{D42A27DB-BD31-4B8C-83A1-F6EECF244321}">
                <p14:modId xmlns:p14="http://schemas.microsoft.com/office/powerpoint/2010/main" val="3904312730"/>
              </p:ext>
            </p:extLst>
          </p:nvPr>
        </p:nvGraphicFramePr>
        <p:xfrm>
          <a:off x="6936718" y="1641944"/>
          <a:ext cx="778033" cy="2339574"/>
        </p:xfrm>
        <a:graphic>
          <a:graphicData uri="http://schemas.openxmlformats.org/drawingml/2006/table">
            <a:tbl>
              <a:tblPr firstRow="1" bandRow="1">
                <a:tableStyleId>{5940675A-B579-460E-94D1-54222C63F5DA}</a:tableStyleId>
              </a:tblPr>
              <a:tblGrid>
                <a:gridCol w="778033">
                  <a:extLst>
                    <a:ext uri="{9D8B030D-6E8A-4147-A177-3AD203B41FA5}">
                      <a16:colId xmlns:a16="http://schemas.microsoft.com/office/drawing/2014/main" val="884250553"/>
                    </a:ext>
                  </a:extLst>
                </a:gridCol>
              </a:tblGrid>
              <a:tr h="389929">
                <a:tc>
                  <a:txBody>
                    <a:bodyPr/>
                    <a:lstStyle/>
                    <a:p>
                      <a:r>
                        <a:rPr lang="en-GB" sz="1700" b="1" dirty="0">
                          <a:solidFill>
                            <a:schemeClr val="tx1"/>
                          </a:solidFill>
                          <a:latin typeface="Century Gothic" panose="020B0502020202020204" pitchFamily="34" charset="0"/>
                        </a:rPr>
                        <a:t>60ml</a:t>
                      </a: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29">
                <a:tc>
                  <a:txBody>
                    <a:bodyPr/>
                    <a:lstStyle/>
                    <a:p>
                      <a:r>
                        <a:rPr lang="en-GB" sz="1700" b="1" dirty="0">
                          <a:solidFill>
                            <a:schemeClr val="tx1"/>
                          </a:solidFill>
                          <a:latin typeface="Century Gothic" panose="020B0502020202020204" pitchFamily="34" charset="0"/>
                        </a:rPr>
                        <a:t>40ml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29">
                <a:tc>
                  <a:txBody>
                    <a:bodyPr/>
                    <a:lstStyle/>
                    <a:p>
                      <a:r>
                        <a:rPr lang="en-GB" sz="1700" b="1" dirty="0">
                          <a:solidFill>
                            <a:schemeClr val="tx1"/>
                          </a:solidFill>
                          <a:latin typeface="Century Gothic" panose="020B0502020202020204" pitchFamily="34" charset="0"/>
                        </a:rPr>
                        <a:t>20ml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spTree>
    <p:extLst>
      <p:ext uri="{BB962C8B-B14F-4D97-AF65-F5344CB8AC3E}">
        <p14:creationId xmlns:p14="http://schemas.microsoft.com/office/powerpoint/2010/main" val="241381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liquid in each container to the correct volume. </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5" name="Rounded Rectangle 373">
            <a:extLst>
              <a:ext uri="{FF2B5EF4-FFF2-40B4-BE49-F238E27FC236}">
                <a16:creationId xmlns:a16="http://schemas.microsoft.com/office/drawing/2014/main" id="{5B577A84-381D-4106-B3D9-E06D198D198A}"/>
              </a:ext>
            </a:extLst>
          </p:cNvPr>
          <p:cNvSpPr/>
          <p:nvPr/>
        </p:nvSpPr>
        <p:spPr>
          <a:xfrm>
            <a:off x="1554201"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B = 600cm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17" name="Rounded Rectangle 373">
            <a:extLst>
              <a:ext uri="{FF2B5EF4-FFF2-40B4-BE49-F238E27FC236}">
                <a16:creationId xmlns:a16="http://schemas.microsoft.com/office/drawing/2014/main" id="{168A8356-C209-4427-90D2-731C12D08B54}"/>
              </a:ext>
            </a:extLst>
          </p:cNvPr>
          <p:cNvSpPr/>
          <p:nvPr/>
        </p:nvSpPr>
        <p:spPr>
          <a:xfrm>
            <a:off x="3686979" y="4834159"/>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C = 50cm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18" name="Rounded Rectangle 373">
            <a:extLst>
              <a:ext uri="{FF2B5EF4-FFF2-40B4-BE49-F238E27FC236}">
                <a16:creationId xmlns:a16="http://schemas.microsoft.com/office/drawing/2014/main" id="{435B92DB-24F0-4152-8E56-28D6D0AA2036}"/>
              </a:ext>
            </a:extLst>
          </p:cNvPr>
          <p:cNvSpPr/>
          <p:nvPr/>
        </p:nvSpPr>
        <p:spPr>
          <a:xfrm>
            <a:off x="5819757" y="4829243"/>
            <a:ext cx="1770043" cy="743666"/>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0" rtlCol="0" anchor="ctr"/>
          <a:lstStyle/>
          <a:p>
            <a:pPr algn="ctr"/>
            <a:r>
              <a:rPr lang="en-GB" sz="2000" b="1" dirty="0">
                <a:solidFill>
                  <a:srgbClr val="FF0000"/>
                </a:solidFill>
                <a:latin typeface="Century Gothic" panose="020B0502020202020204" pitchFamily="34" charset="0"/>
              </a:rPr>
              <a:t>A = 400cm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AAB1F57-1E91-4B2B-8F65-879E36020E76}"/>
              </a:ext>
            </a:extLst>
          </p:cNvPr>
          <p:cNvGraphicFramePr>
            <a:graphicFrameLocks noGrp="1"/>
          </p:cNvGraphicFramePr>
          <p:nvPr/>
        </p:nvGraphicFramePr>
        <p:xfrm>
          <a:off x="1083146" y="1425488"/>
          <a:ext cx="6588000" cy="365760"/>
        </p:xfrm>
        <a:graphic>
          <a:graphicData uri="http://schemas.openxmlformats.org/drawingml/2006/table">
            <a:tbl>
              <a:tblPr firstRow="1" bandRow="1">
                <a:tableStyleId>{5940675A-B579-460E-94D1-54222C63F5DA}</a:tableStyleId>
              </a:tblPr>
              <a:tblGrid>
                <a:gridCol w="2196000">
                  <a:extLst>
                    <a:ext uri="{9D8B030D-6E8A-4147-A177-3AD203B41FA5}">
                      <a16:colId xmlns:a16="http://schemas.microsoft.com/office/drawing/2014/main" val="158659722"/>
                    </a:ext>
                  </a:extLst>
                </a:gridCol>
                <a:gridCol w="2196000">
                  <a:extLst>
                    <a:ext uri="{9D8B030D-6E8A-4147-A177-3AD203B41FA5}">
                      <a16:colId xmlns:a16="http://schemas.microsoft.com/office/drawing/2014/main" val="943227955"/>
                    </a:ext>
                  </a:extLst>
                </a:gridCol>
                <a:gridCol w="2196000">
                  <a:extLst>
                    <a:ext uri="{9D8B030D-6E8A-4147-A177-3AD203B41FA5}">
                      <a16:colId xmlns:a16="http://schemas.microsoft.com/office/drawing/2014/main" val="636901488"/>
                    </a:ext>
                  </a:extLst>
                </a:gridCol>
              </a:tblGrid>
              <a:tr h="185420">
                <a:tc>
                  <a:txBody>
                    <a:bodyPr/>
                    <a:lstStyle/>
                    <a:p>
                      <a:pPr algn="l"/>
                      <a:r>
                        <a:rPr lang="en-GB" sz="1800" b="1" dirty="0">
                          <a:latin typeface="Century Gothic" panose="020B0502020202020204" pitchFamily="34" charset="0"/>
                        </a:rPr>
                        <a:t> A.</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 B.</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800" b="1" dirty="0">
                          <a:latin typeface="Century Gothic" panose="020B0502020202020204" pitchFamily="34" charset="0"/>
                        </a:rPr>
                        <a:t>C.</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7904490"/>
                  </a:ext>
                </a:extLst>
              </a:tr>
            </a:tbl>
          </a:graphicData>
        </a:graphic>
      </p:graphicFrame>
      <p:pic>
        <p:nvPicPr>
          <p:cNvPr id="35" name="Picture 34">
            <a:extLst>
              <a:ext uri="{FF2B5EF4-FFF2-40B4-BE49-F238E27FC236}">
                <a16:creationId xmlns:a16="http://schemas.microsoft.com/office/drawing/2014/main" id="{474F36B3-A1A2-4000-B190-B7767CBE93FC}"/>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1597321" y="2278966"/>
            <a:ext cx="1669996" cy="1850087"/>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0E81BA05-BCC7-45BA-A3CC-CFAF809BC81A}"/>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1554202" y="1756215"/>
            <a:ext cx="1741251" cy="2402412"/>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2B65EC68-20AD-45E2-A677-5DC730067D8B}"/>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3780148" y="1756215"/>
            <a:ext cx="1741251" cy="2402412"/>
          </a:xfrm>
          <a:prstGeom prst="rect">
            <a:avLst/>
          </a:prstGeom>
        </p:spPr>
      </p:pic>
      <p:pic>
        <p:nvPicPr>
          <p:cNvPr id="41" name="Picture 40">
            <a:extLst>
              <a:ext uri="{FF2B5EF4-FFF2-40B4-BE49-F238E27FC236}">
                <a16:creationId xmlns:a16="http://schemas.microsoft.com/office/drawing/2014/main" id="{1B83BC49-BCB1-44BF-A021-7996115868A9}"/>
              </a:ext>
            </a:extLst>
          </p:cNvPr>
          <p:cNvPicPr>
            <a:picLocks/>
          </p:cNvPicPr>
          <p:nvPr/>
        </p:nvPicPr>
        <p:blipFill rotWithShape="1">
          <a:blip r:embed="rId4">
            <a:extLst>
              <a:ext uri="{28A0092B-C50C-407E-A947-70E740481C1C}">
                <a14:useLocalDpi xmlns:a14="http://schemas.microsoft.com/office/drawing/2010/main" val="0"/>
              </a:ext>
            </a:extLst>
          </a:blip>
          <a:srcRect t="45084"/>
          <a:stretch/>
        </p:blipFill>
        <p:spPr>
          <a:xfrm>
            <a:off x="6067852" y="2171699"/>
            <a:ext cx="1636170" cy="1980000"/>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39E38FA7-9988-48E2-A3C5-683F6A022038}"/>
              </a:ext>
            </a:extLst>
          </p:cNvPr>
          <p:cNvPicPr>
            <a:picLocks noChangeAspect="1"/>
          </p:cNvPicPr>
          <p:nvPr/>
        </p:nvPicPr>
        <p:blipFill rotWithShape="1">
          <a:blip r:embed="rId5">
            <a:extLst>
              <a:ext uri="{28A0092B-C50C-407E-A947-70E740481C1C}">
                <a14:useLocalDpi xmlns:a14="http://schemas.microsoft.com/office/drawing/2010/main" val="0"/>
              </a:ext>
            </a:extLst>
          </a:blip>
          <a:srcRect t="11037"/>
          <a:stretch/>
        </p:blipFill>
        <p:spPr>
          <a:xfrm>
            <a:off x="6006095" y="1756215"/>
            <a:ext cx="1741251" cy="2402412"/>
          </a:xfrm>
          <a:prstGeom prst="rect">
            <a:avLst/>
          </a:prstGeom>
        </p:spPr>
      </p:pic>
      <p:graphicFrame>
        <p:nvGraphicFramePr>
          <p:cNvPr id="36" name="Table 35">
            <a:extLst>
              <a:ext uri="{FF2B5EF4-FFF2-40B4-BE49-F238E27FC236}">
                <a16:creationId xmlns:a16="http://schemas.microsoft.com/office/drawing/2014/main" id="{99B43166-7E13-4A63-9C16-978C1E535CCB}"/>
              </a:ext>
            </a:extLst>
          </p:cNvPr>
          <p:cNvGraphicFramePr>
            <a:graphicFrameLocks noGrp="1"/>
          </p:cNvGraphicFramePr>
          <p:nvPr/>
        </p:nvGraphicFramePr>
        <p:xfrm>
          <a:off x="2577155" y="1631530"/>
          <a:ext cx="737547" cy="2371240"/>
        </p:xfrm>
        <a:graphic>
          <a:graphicData uri="http://schemas.openxmlformats.org/drawingml/2006/table">
            <a:tbl>
              <a:tblPr firstRow="1" bandRow="1">
                <a:tableStyleId>{5940675A-B579-460E-94D1-54222C63F5DA}</a:tableStyleId>
              </a:tblPr>
              <a:tblGrid>
                <a:gridCol w="737547">
                  <a:extLst>
                    <a:ext uri="{9D8B030D-6E8A-4147-A177-3AD203B41FA5}">
                      <a16:colId xmlns:a16="http://schemas.microsoft.com/office/drawing/2014/main" val="884250553"/>
                    </a:ext>
                  </a:extLst>
                </a:gridCol>
              </a:tblGrid>
              <a:tr h="74627">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59008">
                <a:tc>
                  <a:txBody>
                    <a:bodyPr/>
                    <a:lstStyle/>
                    <a:p>
                      <a:endParaRPr lang="en-GB" sz="18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59008">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59008">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59008">
                <a:tc>
                  <a:txBody>
                    <a:bodyPr/>
                    <a:lstStyle/>
                    <a:p>
                      <a:r>
                        <a:rPr lang="en-GB" sz="1600" b="1" dirty="0">
                          <a:latin typeface="Century Gothic" panose="020B0502020202020204" pitchFamily="34" charset="0"/>
                        </a:rPr>
                        <a:t>100ml</a:t>
                      </a:r>
                      <a:endParaRPr lang="en-GB" sz="20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7" name="Table 36">
            <a:extLst>
              <a:ext uri="{FF2B5EF4-FFF2-40B4-BE49-F238E27FC236}">
                <a16:creationId xmlns:a16="http://schemas.microsoft.com/office/drawing/2014/main" id="{F15B4A62-86DE-4454-9F18-1535DD220674}"/>
              </a:ext>
            </a:extLst>
          </p:cNvPr>
          <p:cNvGraphicFramePr>
            <a:graphicFrameLocks noGrp="1"/>
          </p:cNvGraphicFramePr>
          <p:nvPr/>
        </p:nvGraphicFramePr>
        <p:xfrm>
          <a:off x="2326276" y="1725428"/>
          <a:ext cx="241664" cy="2419610"/>
        </p:xfrm>
        <a:graphic>
          <a:graphicData uri="http://schemas.openxmlformats.org/drawingml/2006/table">
            <a:tbl>
              <a:tblPr firstRow="1" bandRow="1">
                <a:tableStyleId>{5940675A-B579-460E-94D1-54222C63F5DA}</a:tableStyleId>
              </a:tblPr>
              <a:tblGrid>
                <a:gridCol w="241664">
                  <a:extLst>
                    <a:ext uri="{9D8B030D-6E8A-4147-A177-3AD203B41FA5}">
                      <a16:colId xmlns:a16="http://schemas.microsoft.com/office/drawing/2014/main" val="884250553"/>
                    </a:ext>
                  </a:extLst>
                </a:gridCol>
              </a:tblGrid>
              <a:tr h="73116">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468682">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38" name="Table 37">
            <a:extLst>
              <a:ext uri="{FF2B5EF4-FFF2-40B4-BE49-F238E27FC236}">
                <a16:creationId xmlns:a16="http://schemas.microsoft.com/office/drawing/2014/main" id="{6AAAD9D7-B2EC-457F-A775-E873515D53D7}"/>
              </a:ext>
            </a:extLst>
          </p:cNvPr>
          <p:cNvGraphicFramePr>
            <a:graphicFrameLocks noGrp="1"/>
          </p:cNvGraphicFramePr>
          <p:nvPr/>
        </p:nvGraphicFramePr>
        <p:xfrm>
          <a:off x="4662833" y="1541559"/>
          <a:ext cx="780672" cy="2519675"/>
        </p:xfrm>
        <a:graphic>
          <a:graphicData uri="http://schemas.openxmlformats.org/drawingml/2006/table">
            <a:tbl>
              <a:tblPr firstRow="1" bandRow="1">
                <a:tableStyleId>{5940675A-B579-460E-94D1-54222C63F5DA}</a:tableStyleId>
              </a:tblPr>
              <a:tblGrid>
                <a:gridCol w="780672">
                  <a:extLst>
                    <a:ext uri="{9D8B030D-6E8A-4147-A177-3AD203B41FA5}">
                      <a16:colId xmlns:a16="http://schemas.microsoft.com/office/drawing/2014/main" val="884250553"/>
                    </a:ext>
                  </a:extLst>
                </a:gridCol>
              </a:tblGrid>
              <a:tr h="225693">
                <a:tc>
                  <a:txBody>
                    <a:bodyPr/>
                    <a:lstStyle/>
                    <a:p>
                      <a:endParaRPr lang="en-GB" sz="2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62745">
                <a:tc>
                  <a:txBody>
                    <a:bodyPr/>
                    <a:lstStyle/>
                    <a:p>
                      <a:r>
                        <a:rPr lang="en-GB" sz="1400" b="1" dirty="0">
                          <a:latin typeface="Century Gothic" panose="020B0502020202020204" pitchFamily="34" charset="0"/>
                        </a:rPr>
                        <a:t>1000ml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pic>
        <p:nvPicPr>
          <p:cNvPr id="40" name="Picture 39">
            <a:extLst>
              <a:ext uri="{FF2B5EF4-FFF2-40B4-BE49-F238E27FC236}">
                <a16:creationId xmlns:a16="http://schemas.microsoft.com/office/drawing/2014/main" id="{1CB8037C-7D6D-43C4-BB33-06D99ED202C4}"/>
              </a:ext>
            </a:extLst>
          </p:cNvPr>
          <p:cNvPicPr>
            <a:picLocks noChangeAspect="1"/>
          </p:cNvPicPr>
          <p:nvPr/>
        </p:nvPicPr>
        <p:blipFill rotWithShape="1">
          <a:blip r:embed="rId4">
            <a:extLst>
              <a:ext uri="{28A0092B-C50C-407E-A947-70E740481C1C}">
                <a14:useLocalDpi xmlns:a14="http://schemas.microsoft.com/office/drawing/2010/main" val="0"/>
              </a:ext>
            </a:extLst>
          </a:blip>
          <a:srcRect t="45084"/>
          <a:stretch/>
        </p:blipFill>
        <p:spPr>
          <a:xfrm>
            <a:off x="3850661" y="2800348"/>
            <a:ext cx="1620000" cy="1310786"/>
          </a:xfrm>
          <a:prstGeom prst="rect">
            <a:avLst/>
          </a:prstGeom>
        </p:spPr>
      </p:pic>
      <p:graphicFrame>
        <p:nvGraphicFramePr>
          <p:cNvPr id="39" name="Table 38">
            <a:extLst>
              <a:ext uri="{FF2B5EF4-FFF2-40B4-BE49-F238E27FC236}">
                <a16:creationId xmlns:a16="http://schemas.microsoft.com/office/drawing/2014/main" id="{6DF1ED76-DD78-40A9-AB99-25483065E1CA}"/>
              </a:ext>
            </a:extLst>
          </p:cNvPr>
          <p:cNvGraphicFramePr>
            <a:graphicFrameLocks noGrp="1"/>
          </p:cNvGraphicFramePr>
          <p:nvPr/>
        </p:nvGraphicFramePr>
        <p:xfrm>
          <a:off x="4440759" y="1667996"/>
          <a:ext cx="177424" cy="2482623"/>
        </p:xfrm>
        <a:graphic>
          <a:graphicData uri="http://schemas.openxmlformats.org/drawingml/2006/table">
            <a:tbl>
              <a:tblPr firstRow="1" bandRow="1">
                <a:tableStyleId>{5940675A-B579-460E-94D1-54222C63F5DA}</a:tableStyleId>
              </a:tblPr>
              <a:tblGrid>
                <a:gridCol w="177424">
                  <a:extLst>
                    <a:ext uri="{9D8B030D-6E8A-4147-A177-3AD203B41FA5}">
                      <a16:colId xmlns:a16="http://schemas.microsoft.com/office/drawing/2014/main" val="884250553"/>
                    </a:ext>
                  </a:extLst>
                </a:gridCol>
              </a:tblGrid>
              <a:tr h="225693">
                <a:tc>
                  <a:txBody>
                    <a:bodyPr/>
                    <a:lstStyle/>
                    <a:p>
                      <a:r>
                        <a:rPr lang="en-GB" sz="200" dirty="0"/>
                        <a:t>#</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25693">
                <a:tc>
                  <a:txBody>
                    <a:bodyPr/>
                    <a:lstStyle/>
                    <a:p>
                      <a:endParaRPr lang="en-GB" sz="2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42" name="Table 41">
            <a:extLst>
              <a:ext uri="{FF2B5EF4-FFF2-40B4-BE49-F238E27FC236}">
                <a16:creationId xmlns:a16="http://schemas.microsoft.com/office/drawing/2014/main" id="{5308FB1D-F488-49C0-B6D7-6DCF8629D6A3}"/>
              </a:ext>
            </a:extLst>
          </p:cNvPr>
          <p:cNvGraphicFramePr>
            <a:graphicFrameLocks noGrp="1"/>
          </p:cNvGraphicFramePr>
          <p:nvPr/>
        </p:nvGraphicFramePr>
        <p:xfrm>
          <a:off x="6492088" y="1772448"/>
          <a:ext cx="425380" cy="2339586"/>
        </p:xfrm>
        <a:graphic>
          <a:graphicData uri="http://schemas.openxmlformats.org/drawingml/2006/table">
            <a:tbl>
              <a:tblPr firstRow="1" bandRow="1">
                <a:tableStyleId>{5940675A-B579-460E-94D1-54222C63F5DA}</a:tableStyleId>
              </a:tblPr>
              <a:tblGrid>
                <a:gridCol w="425380">
                  <a:extLst>
                    <a:ext uri="{9D8B030D-6E8A-4147-A177-3AD203B41FA5}">
                      <a16:colId xmlns:a16="http://schemas.microsoft.com/office/drawing/2014/main" val="884250553"/>
                    </a:ext>
                  </a:extLst>
                </a:gridCol>
              </a:tblGrid>
              <a:tr h="389931">
                <a:tc>
                  <a:txBody>
                    <a:bodyPr/>
                    <a:lstStyle/>
                    <a:p>
                      <a:endParaRPr lang="en-GB" sz="500" dirty="0"/>
                    </a:p>
                  </a:txBody>
                  <a:tcPr marL="0" marR="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31">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graphicFrame>
        <p:nvGraphicFramePr>
          <p:cNvPr id="43" name="Table 42">
            <a:extLst>
              <a:ext uri="{FF2B5EF4-FFF2-40B4-BE49-F238E27FC236}">
                <a16:creationId xmlns:a16="http://schemas.microsoft.com/office/drawing/2014/main" id="{3DEF6A9B-43F5-4E34-B7F5-024D6FDE90A0}"/>
              </a:ext>
            </a:extLst>
          </p:cNvPr>
          <p:cNvGraphicFramePr>
            <a:graphicFrameLocks noGrp="1"/>
          </p:cNvGraphicFramePr>
          <p:nvPr/>
        </p:nvGraphicFramePr>
        <p:xfrm>
          <a:off x="6936718" y="1641944"/>
          <a:ext cx="778033" cy="2339574"/>
        </p:xfrm>
        <a:graphic>
          <a:graphicData uri="http://schemas.openxmlformats.org/drawingml/2006/table">
            <a:tbl>
              <a:tblPr firstRow="1" bandRow="1">
                <a:tableStyleId>{5940675A-B579-460E-94D1-54222C63F5DA}</a:tableStyleId>
              </a:tblPr>
              <a:tblGrid>
                <a:gridCol w="778033">
                  <a:extLst>
                    <a:ext uri="{9D8B030D-6E8A-4147-A177-3AD203B41FA5}">
                      <a16:colId xmlns:a16="http://schemas.microsoft.com/office/drawing/2014/main" val="884250553"/>
                    </a:ext>
                  </a:extLst>
                </a:gridCol>
              </a:tblGrid>
              <a:tr h="389929">
                <a:tc>
                  <a:txBody>
                    <a:bodyPr/>
                    <a:lstStyle/>
                    <a:p>
                      <a:r>
                        <a:rPr lang="en-GB" sz="1700" b="1" dirty="0">
                          <a:solidFill>
                            <a:schemeClr val="tx1"/>
                          </a:solidFill>
                          <a:latin typeface="Century Gothic" panose="020B0502020202020204" pitchFamily="34" charset="0"/>
                        </a:rPr>
                        <a:t>60ml</a:t>
                      </a:r>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389929">
                <a:tc>
                  <a:txBody>
                    <a:bodyPr/>
                    <a:lstStyle/>
                    <a:p>
                      <a:r>
                        <a:rPr lang="en-GB" sz="1700" b="1" dirty="0">
                          <a:solidFill>
                            <a:schemeClr val="tx1"/>
                          </a:solidFill>
                          <a:latin typeface="Century Gothic" panose="020B0502020202020204" pitchFamily="34" charset="0"/>
                        </a:rPr>
                        <a:t>40ml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389929">
                <a:tc>
                  <a:txBody>
                    <a:bodyPr/>
                    <a:lstStyle/>
                    <a:p>
                      <a:r>
                        <a:rPr lang="en-GB" sz="1700" b="1" dirty="0">
                          <a:solidFill>
                            <a:schemeClr val="tx1"/>
                          </a:solidFill>
                          <a:latin typeface="Century Gothic" panose="020B0502020202020204" pitchFamily="34" charset="0"/>
                        </a:rPr>
                        <a:t>20ml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389929">
                <a:tc>
                  <a:txBody>
                    <a:bodyPr/>
                    <a:lstStyle/>
                    <a:p>
                      <a:endParaRPr lang="en-GB" sz="1700" b="1" dirty="0">
                        <a:solidFill>
                          <a:schemeClr val="tx1"/>
                        </a:solidFill>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bl>
          </a:graphicData>
        </a:graphic>
      </p:graphicFrame>
    </p:spTree>
    <p:extLst>
      <p:ext uri="{BB962C8B-B14F-4D97-AF65-F5344CB8AC3E}">
        <p14:creationId xmlns:p14="http://schemas.microsoft.com/office/powerpoint/2010/main" val="417956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bg2">
                  <a:lumMod val="25000"/>
                </a:schemeClr>
              </a:solidFill>
              <a:latin typeface="Century Gothic" panose="020B0502020202020204" pitchFamily="34" charset="0"/>
            </a:endParaRPr>
          </a:p>
          <a:p>
            <a:pPr lvl="0"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The volume of this cuboid is 20cm³.</a:t>
            </a: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0" name="Group 39">
            <a:extLst>
              <a:ext uri="{FF2B5EF4-FFF2-40B4-BE49-F238E27FC236}">
                <a16:creationId xmlns:a16="http://schemas.microsoft.com/office/drawing/2014/main" id="{8C681151-52F8-4F3E-875D-4AEC5D7C3FC0}"/>
              </a:ext>
            </a:extLst>
          </p:cNvPr>
          <p:cNvGrpSpPr/>
          <p:nvPr/>
        </p:nvGrpSpPr>
        <p:grpSpPr>
          <a:xfrm>
            <a:off x="3207434" y="1737115"/>
            <a:ext cx="2729132" cy="2804986"/>
            <a:chOff x="9521425" y="2600663"/>
            <a:chExt cx="984874" cy="1012248"/>
          </a:xfrm>
        </p:grpSpPr>
        <p:grpSp>
          <p:nvGrpSpPr>
            <p:cNvPr id="41" name="Group 40">
              <a:extLst>
                <a:ext uri="{FF2B5EF4-FFF2-40B4-BE49-F238E27FC236}">
                  <a16:creationId xmlns:a16="http://schemas.microsoft.com/office/drawing/2014/main" id="{A33AD13A-C566-4600-BC41-C97AE9D2974C}"/>
                </a:ext>
              </a:extLst>
            </p:cNvPr>
            <p:cNvGrpSpPr/>
            <p:nvPr/>
          </p:nvGrpSpPr>
          <p:grpSpPr>
            <a:xfrm>
              <a:off x="9521425" y="2797035"/>
              <a:ext cx="984013" cy="815876"/>
              <a:chOff x="9521425" y="2797035"/>
              <a:chExt cx="984013" cy="815876"/>
            </a:xfrm>
          </p:grpSpPr>
          <p:grpSp>
            <p:nvGrpSpPr>
              <p:cNvPr id="53" name="Group 52">
                <a:extLst>
                  <a:ext uri="{FF2B5EF4-FFF2-40B4-BE49-F238E27FC236}">
                    <a16:creationId xmlns:a16="http://schemas.microsoft.com/office/drawing/2014/main" id="{2CC00F39-AE0A-4866-8046-F5773F15CA95}"/>
                  </a:ext>
                </a:extLst>
              </p:cNvPr>
              <p:cNvGrpSpPr/>
              <p:nvPr/>
            </p:nvGrpSpPr>
            <p:grpSpPr>
              <a:xfrm>
                <a:off x="9521425" y="2797035"/>
                <a:ext cx="824104" cy="718667"/>
                <a:chOff x="9521425" y="2797035"/>
                <a:chExt cx="824104" cy="718667"/>
              </a:xfrm>
            </p:grpSpPr>
            <p:pic>
              <p:nvPicPr>
                <p:cNvPr id="59" name="Picture 58">
                  <a:extLst>
                    <a:ext uri="{FF2B5EF4-FFF2-40B4-BE49-F238E27FC236}">
                      <a16:creationId xmlns:a16="http://schemas.microsoft.com/office/drawing/2014/main" id="{AC26C118-71E9-44E4-BA33-ACED6EA42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60" name="Picture 59">
                  <a:extLst>
                    <a:ext uri="{FF2B5EF4-FFF2-40B4-BE49-F238E27FC236}">
                      <a16:creationId xmlns:a16="http://schemas.microsoft.com/office/drawing/2014/main" id="{4FA4BBFC-53E7-4519-9EAD-935A0B3D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61" name="Picture 60">
                  <a:extLst>
                    <a:ext uri="{FF2B5EF4-FFF2-40B4-BE49-F238E27FC236}">
                      <a16:creationId xmlns:a16="http://schemas.microsoft.com/office/drawing/2014/main" id="{CE16AAB5-795A-4DB1-AE25-83947F759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62" name="Picture 61">
                  <a:extLst>
                    <a:ext uri="{FF2B5EF4-FFF2-40B4-BE49-F238E27FC236}">
                      <a16:creationId xmlns:a16="http://schemas.microsoft.com/office/drawing/2014/main" id="{60A75584-C6CC-4666-8B80-16AD44CB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54" name="Group 53">
                <a:extLst>
                  <a:ext uri="{FF2B5EF4-FFF2-40B4-BE49-F238E27FC236}">
                    <a16:creationId xmlns:a16="http://schemas.microsoft.com/office/drawing/2014/main" id="{D14CE484-A2DE-4A5F-B2C4-815A1534A1F0}"/>
                  </a:ext>
                </a:extLst>
              </p:cNvPr>
              <p:cNvGrpSpPr/>
              <p:nvPr/>
            </p:nvGrpSpPr>
            <p:grpSpPr>
              <a:xfrm>
                <a:off x="9681334" y="2894244"/>
                <a:ext cx="824104" cy="718667"/>
                <a:chOff x="9521425" y="2797035"/>
                <a:chExt cx="824104" cy="718667"/>
              </a:xfrm>
            </p:grpSpPr>
            <p:pic>
              <p:nvPicPr>
                <p:cNvPr id="55" name="Picture 54">
                  <a:extLst>
                    <a:ext uri="{FF2B5EF4-FFF2-40B4-BE49-F238E27FC236}">
                      <a16:creationId xmlns:a16="http://schemas.microsoft.com/office/drawing/2014/main" id="{E4FC4D76-0523-4A25-A7F4-717125D8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6" name="Picture 55">
                  <a:extLst>
                    <a:ext uri="{FF2B5EF4-FFF2-40B4-BE49-F238E27FC236}">
                      <a16:creationId xmlns:a16="http://schemas.microsoft.com/office/drawing/2014/main" id="{A77F390D-97CF-4003-B278-A94E0C0A9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7" name="Picture 56">
                  <a:extLst>
                    <a:ext uri="{FF2B5EF4-FFF2-40B4-BE49-F238E27FC236}">
                      <a16:creationId xmlns:a16="http://schemas.microsoft.com/office/drawing/2014/main" id="{B071BDAB-15DE-4430-9A1A-30213EF1A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8" name="Picture 57">
                  <a:extLst>
                    <a:ext uri="{FF2B5EF4-FFF2-40B4-BE49-F238E27FC236}">
                      <a16:creationId xmlns:a16="http://schemas.microsoft.com/office/drawing/2014/main" id="{34D4A04D-709E-4F97-A9C8-642469AFD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nvGrpSpPr>
            <p:cNvPr id="42" name="Group 41">
              <a:extLst>
                <a:ext uri="{FF2B5EF4-FFF2-40B4-BE49-F238E27FC236}">
                  <a16:creationId xmlns:a16="http://schemas.microsoft.com/office/drawing/2014/main" id="{AACD4DB9-4F96-4779-B799-97A0218040BC}"/>
                </a:ext>
              </a:extLst>
            </p:cNvPr>
            <p:cNvGrpSpPr/>
            <p:nvPr/>
          </p:nvGrpSpPr>
          <p:grpSpPr>
            <a:xfrm>
              <a:off x="9522286" y="2600663"/>
              <a:ext cx="984013" cy="815876"/>
              <a:chOff x="9521425" y="2797035"/>
              <a:chExt cx="984013" cy="815876"/>
            </a:xfrm>
          </p:grpSpPr>
          <p:grpSp>
            <p:nvGrpSpPr>
              <p:cNvPr id="43" name="Group 42">
                <a:extLst>
                  <a:ext uri="{FF2B5EF4-FFF2-40B4-BE49-F238E27FC236}">
                    <a16:creationId xmlns:a16="http://schemas.microsoft.com/office/drawing/2014/main" id="{4DF584A3-4048-4686-923B-9A32B1172FF2}"/>
                  </a:ext>
                </a:extLst>
              </p:cNvPr>
              <p:cNvGrpSpPr/>
              <p:nvPr/>
            </p:nvGrpSpPr>
            <p:grpSpPr>
              <a:xfrm>
                <a:off x="9521425" y="2797035"/>
                <a:ext cx="824104" cy="718667"/>
                <a:chOff x="9521425" y="2797035"/>
                <a:chExt cx="824104" cy="718667"/>
              </a:xfrm>
            </p:grpSpPr>
            <p:pic>
              <p:nvPicPr>
                <p:cNvPr id="49" name="Picture 48">
                  <a:extLst>
                    <a:ext uri="{FF2B5EF4-FFF2-40B4-BE49-F238E27FC236}">
                      <a16:creationId xmlns:a16="http://schemas.microsoft.com/office/drawing/2014/main" id="{37DB5F47-C113-42D0-BC8D-ED0D8C1C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0" name="Picture 49">
                  <a:extLst>
                    <a:ext uri="{FF2B5EF4-FFF2-40B4-BE49-F238E27FC236}">
                      <a16:creationId xmlns:a16="http://schemas.microsoft.com/office/drawing/2014/main" id="{4F2766C1-42FC-4D20-93D8-BC58263F1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1" name="Picture 50">
                  <a:extLst>
                    <a:ext uri="{FF2B5EF4-FFF2-40B4-BE49-F238E27FC236}">
                      <a16:creationId xmlns:a16="http://schemas.microsoft.com/office/drawing/2014/main" id="{6813E354-91E0-4FAA-9DF5-3E15918A4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2" name="Picture 51">
                  <a:extLst>
                    <a:ext uri="{FF2B5EF4-FFF2-40B4-BE49-F238E27FC236}">
                      <a16:creationId xmlns:a16="http://schemas.microsoft.com/office/drawing/2014/main" id="{1670BCF4-7E2D-4EA3-AB95-5BC6AAF8E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44" name="Group 43">
                <a:extLst>
                  <a:ext uri="{FF2B5EF4-FFF2-40B4-BE49-F238E27FC236}">
                    <a16:creationId xmlns:a16="http://schemas.microsoft.com/office/drawing/2014/main" id="{E3D032C0-C05D-427A-9D28-AAC6607F17B8}"/>
                  </a:ext>
                </a:extLst>
              </p:cNvPr>
              <p:cNvGrpSpPr/>
              <p:nvPr/>
            </p:nvGrpSpPr>
            <p:grpSpPr>
              <a:xfrm>
                <a:off x="9681334" y="2894244"/>
                <a:ext cx="824104" cy="718667"/>
                <a:chOff x="9521425" y="2797035"/>
                <a:chExt cx="824104" cy="718667"/>
              </a:xfrm>
            </p:grpSpPr>
            <p:pic>
              <p:nvPicPr>
                <p:cNvPr id="45" name="Picture 44">
                  <a:extLst>
                    <a:ext uri="{FF2B5EF4-FFF2-40B4-BE49-F238E27FC236}">
                      <a16:creationId xmlns:a16="http://schemas.microsoft.com/office/drawing/2014/main" id="{F800E672-144D-4550-A3FB-D08073E2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46" name="Picture 45">
                  <a:extLst>
                    <a:ext uri="{FF2B5EF4-FFF2-40B4-BE49-F238E27FC236}">
                      <a16:creationId xmlns:a16="http://schemas.microsoft.com/office/drawing/2014/main" id="{4C097010-CA16-46B2-8799-41ED30359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47" name="Picture 46">
                  <a:extLst>
                    <a:ext uri="{FF2B5EF4-FFF2-40B4-BE49-F238E27FC236}">
                      <a16:creationId xmlns:a16="http://schemas.microsoft.com/office/drawing/2014/main" id="{77AF1A4A-1D52-4BC5-AA2F-7E6697E6D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48" name="Picture 47">
                  <a:extLst>
                    <a:ext uri="{FF2B5EF4-FFF2-40B4-BE49-F238E27FC236}">
                      <a16:creationId xmlns:a16="http://schemas.microsoft.com/office/drawing/2014/main" id="{CB0E76BE-0B16-448D-98CE-15DCEC14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spTree>
    <p:extLst>
      <p:ext uri="{BB962C8B-B14F-4D97-AF65-F5344CB8AC3E}">
        <p14:creationId xmlns:p14="http://schemas.microsoft.com/office/powerpoint/2010/main" val="207849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dirty="0">
              <a:solidFill>
                <a:schemeClr val="bg2">
                  <a:lumMod val="25000"/>
                </a:schemeClr>
              </a:solidFill>
              <a:latin typeface="Century Gothic" panose="020B0502020202020204" pitchFamily="34" charset="0"/>
            </a:endParaRPr>
          </a:p>
          <a:p>
            <a:pPr lvl="0" defTabSz="685800">
              <a:defRPr/>
            </a:pPr>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True or false? The volume of this cuboid is 20cm³.</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False. It is 16cm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0" name="Group 39">
            <a:extLst>
              <a:ext uri="{FF2B5EF4-FFF2-40B4-BE49-F238E27FC236}">
                <a16:creationId xmlns:a16="http://schemas.microsoft.com/office/drawing/2014/main" id="{8C681151-52F8-4F3E-875D-4AEC5D7C3FC0}"/>
              </a:ext>
            </a:extLst>
          </p:cNvPr>
          <p:cNvGrpSpPr/>
          <p:nvPr/>
        </p:nvGrpSpPr>
        <p:grpSpPr>
          <a:xfrm>
            <a:off x="3207434" y="1737115"/>
            <a:ext cx="2729132" cy="2804986"/>
            <a:chOff x="9521425" y="2600663"/>
            <a:chExt cx="984874" cy="1012248"/>
          </a:xfrm>
        </p:grpSpPr>
        <p:grpSp>
          <p:nvGrpSpPr>
            <p:cNvPr id="41" name="Group 40">
              <a:extLst>
                <a:ext uri="{FF2B5EF4-FFF2-40B4-BE49-F238E27FC236}">
                  <a16:creationId xmlns:a16="http://schemas.microsoft.com/office/drawing/2014/main" id="{A33AD13A-C566-4600-BC41-C97AE9D2974C}"/>
                </a:ext>
              </a:extLst>
            </p:cNvPr>
            <p:cNvGrpSpPr/>
            <p:nvPr/>
          </p:nvGrpSpPr>
          <p:grpSpPr>
            <a:xfrm>
              <a:off x="9521425" y="2797035"/>
              <a:ext cx="984013" cy="815876"/>
              <a:chOff x="9521425" y="2797035"/>
              <a:chExt cx="984013" cy="815876"/>
            </a:xfrm>
          </p:grpSpPr>
          <p:grpSp>
            <p:nvGrpSpPr>
              <p:cNvPr id="53" name="Group 52">
                <a:extLst>
                  <a:ext uri="{FF2B5EF4-FFF2-40B4-BE49-F238E27FC236}">
                    <a16:creationId xmlns:a16="http://schemas.microsoft.com/office/drawing/2014/main" id="{2CC00F39-AE0A-4866-8046-F5773F15CA95}"/>
                  </a:ext>
                </a:extLst>
              </p:cNvPr>
              <p:cNvGrpSpPr/>
              <p:nvPr/>
            </p:nvGrpSpPr>
            <p:grpSpPr>
              <a:xfrm>
                <a:off x="9521425" y="2797035"/>
                <a:ext cx="824104" cy="718667"/>
                <a:chOff x="9521425" y="2797035"/>
                <a:chExt cx="824104" cy="718667"/>
              </a:xfrm>
            </p:grpSpPr>
            <p:pic>
              <p:nvPicPr>
                <p:cNvPr id="59" name="Picture 58">
                  <a:extLst>
                    <a:ext uri="{FF2B5EF4-FFF2-40B4-BE49-F238E27FC236}">
                      <a16:creationId xmlns:a16="http://schemas.microsoft.com/office/drawing/2014/main" id="{AC26C118-71E9-44E4-BA33-ACED6EA424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60" name="Picture 59">
                  <a:extLst>
                    <a:ext uri="{FF2B5EF4-FFF2-40B4-BE49-F238E27FC236}">
                      <a16:creationId xmlns:a16="http://schemas.microsoft.com/office/drawing/2014/main" id="{4FA4BBFC-53E7-4519-9EAD-935A0B3DD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61" name="Picture 60">
                  <a:extLst>
                    <a:ext uri="{FF2B5EF4-FFF2-40B4-BE49-F238E27FC236}">
                      <a16:creationId xmlns:a16="http://schemas.microsoft.com/office/drawing/2014/main" id="{CE16AAB5-795A-4DB1-AE25-83947F7598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62" name="Picture 61">
                  <a:extLst>
                    <a:ext uri="{FF2B5EF4-FFF2-40B4-BE49-F238E27FC236}">
                      <a16:creationId xmlns:a16="http://schemas.microsoft.com/office/drawing/2014/main" id="{60A75584-C6CC-4666-8B80-16AD44CB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54" name="Group 53">
                <a:extLst>
                  <a:ext uri="{FF2B5EF4-FFF2-40B4-BE49-F238E27FC236}">
                    <a16:creationId xmlns:a16="http://schemas.microsoft.com/office/drawing/2014/main" id="{D14CE484-A2DE-4A5F-B2C4-815A1534A1F0}"/>
                  </a:ext>
                </a:extLst>
              </p:cNvPr>
              <p:cNvGrpSpPr/>
              <p:nvPr/>
            </p:nvGrpSpPr>
            <p:grpSpPr>
              <a:xfrm>
                <a:off x="9681334" y="2894244"/>
                <a:ext cx="824104" cy="718667"/>
                <a:chOff x="9521425" y="2797035"/>
                <a:chExt cx="824104" cy="718667"/>
              </a:xfrm>
            </p:grpSpPr>
            <p:pic>
              <p:nvPicPr>
                <p:cNvPr id="55" name="Picture 54">
                  <a:extLst>
                    <a:ext uri="{FF2B5EF4-FFF2-40B4-BE49-F238E27FC236}">
                      <a16:creationId xmlns:a16="http://schemas.microsoft.com/office/drawing/2014/main" id="{E4FC4D76-0523-4A25-A7F4-717125D83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6" name="Picture 55">
                  <a:extLst>
                    <a:ext uri="{FF2B5EF4-FFF2-40B4-BE49-F238E27FC236}">
                      <a16:creationId xmlns:a16="http://schemas.microsoft.com/office/drawing/2014/main" id="{A77F390D-97CF-4003-B278-A94E0C0A9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7" name="Picture 56">
                  <a:extLst>
                    <a:ext uri="{FF2B5EF4-FFF2-40B4-BE49-F238E27FC236}">
                      <a16:creationId xmlns:a16="http://schemas.microsoft.com/office/drawing/2014/main" id="{B071BDAB-15DE-4430-9A1A-30213EF1A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8" name="Picture 57">
                  <a:extLst>
                    <a:ext uri="{FF2B5EF4-FFF2-40B4-BE49-F238E27FC236}">
                      <a16:creationId xmlns:a16="http://schemas.microsoft.com/office/drawing/2014/main" id="{34D4A04D-709E-4F97-A9C8-642469AFD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nvGrpSpPr>
            <p:cNvPr id="42" name="Group 41">
              <a:extLst>
                <a:ext uri="{FF2B5EF4-FFF2-40B4-BE49-F238E27FC236}">
                  <a16:creationId xmlns:a16="http://schemas.microsoft.com/office/drawing/2014/main" id="{AACD4DB9-4F96-4779-B799-97A0218040BC}"/>
                </a:ext>
              </a:extLst>
            </p:cNvPr>
            <p:cNvGrpSpPr/>
            <p:nvPr/>
          </p:nvGrpSpPr>
          <p:grpSpPr>
            <a:xfrm>
              <a:off x="9522286" y="2600663"/>
              <a:ext cx="984013" cy="815876"/>
              <a:chOff x="9521425" y="2797035"/>
              <a:chExt cx="984013" cy="815876"/>
            </a:xfrm>
          </p:grpSpPr>
          <p:grpSp>
            <p:nvGrpSpPr>
              <p:cNvPr id="43" name="Group 42">
                <a:extLst>
                  <a:ext uri="{FF2B5EF4-FFF2-40B4-BE49-F238E27FC236}">
                    <a16:creationId xmlns:a16="http://schemas.microsoft.com/office/drawing/2014/main" id="{4DF584A3-4048-4686-923B-9A32B1172FF2}"/>
                  </a:ext>
                </a:extLst>
              </p:cNvPr>
              <p:cNvGrpSpPr/>
              <p:nvPr/>
            </p:nvGrpSpPr>
            <p:grpSpPr>
              <a:xfrm>
                <a:off x="9521425" y="2797035"/>
                <a:ext cx="824104" cy="718667"/>
                <a:chOff x="9521425" y="2797035"/>
                <a:chExt cx="824104" cy="718667"/>
              </a:xfrm>
            </p:grpSpPr>
            <p:pic>
              <p:nvPicPr>
                <p:cNvPr id="49" name="Picture 48">
                  <a:extLst>
                    <a:ext uri="{FF2B5EF4-FFF2-40B4-BE49-F238E27FC236}">
                      <a16:creationId xmlns:a16="http://schemas.microsoft.com/office/drawing/2014/main" id="{37DB5F47-C113-42D0-BC8D-ED0D8C1C4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50" name="Picture 49">
                  <a:extLst>
                    <a:ext uri="{FF2B5EF4-FFF2-40B4-BE49-F238E27FC236}">
                      <a16:creationId xmlns:a16="http://schemas.microsoft.com/office/drawing/2014/main" id="{4F2766C1-42FC-4D20-93D8-BC58263F1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51" name="Picture 50">
                  <a:extLst>
                    <a:ext uri="{FF2B5EF4-FFF2-40B4-BE49-F238E27FC236}">
                      <a16:creationId xmlns:a16="http://schemas.microsoft.com/office/drawing/2014/main" id="{6813E354-91E0-4FAA-9DF5-3E15918A4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52" name="Picture 51">
                  <a:extLst>
                    <a:ext uri="{FF2B5EF4-FFF2-40B4-BE49-F238E27FC236}">
                      <a16:creationId xmlns:a16="http://schemas.microsoft.com/office/drawing/2014/main" id="{1670BCF4-7E2D-4EA3-AB95-5BC6AAF8E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nvGrpSpPr>
              <p:cNvPr id="44" name="Group 43">
                <a:extLst>
                  <a:ext uri="{FF2B5EF4-FFF2-40B4-BE49-F238E27FC236}">
                    <a16:creationId xmlns:a16="http://schemas.microsoft.com/office/drawing/2014/main" id="{E3D032C0-C05D-427A-9D28-AAC6607F17B8}"/>
                  </a:ext>
                </a:extLst>
              </p:cNvPr>
              <p:cNvGrpSpPr/>
              <p:nvPr/>
            </p:nvGrpSpPr>
            <p:grpSpPr>
              <a:xfrm>
                <a:off x="9681334" y="2894244"/>
                <a:ext cx="824104" cy="718667"/>
                <a:chOff x="9521425" y="2797035"/>
                <a:chExt cx="824104" cy="718667"/>
              </a:xfrm>
            </p:grpSpPr>
            <p:pic>
              <p:nvPicPr>
                <p:cNvPr id="45" name="Picture 44">
                  <a:extLst>
                    <a:ext uri="{FF2B5EF4-FFF2-40B4-BE49-F238E27FC236}">
                      <a16:creationId xmlns:a16="http://schemas.microsoft.com/office/drawing/2014/main" id="{F800E672-144D-4550-A3FB-D08073E2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805" y="2797035"/>
                  <a:ext cx="336724" cy="415521"/>
                </a:xfrm>
                <a:prstGeom prst="rect">
                  <a:avLst/>
                </a:prstGeom>
              </p:spPr>
            </p:pic>
            <p:pic>
              <p:nvPicPr>
                <p:cNvPr id="46" name="Picture 45">
                  <a:extLst>
                    <a:ext uri="{FF2B5EF4-FFF2-40B4-BE49-F238E27FC236}">
                      <a16:creationId xmlns:a16="http://schemas.microsoft.com/office/drawing/2014/main" id="{4C097010-CA16-46B2-8799-41ED30359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894" y="2899269"/>
                  <a:ext cx="336724" cy="415521"/>
                </a:xfrm>
                <a:prstGeom prst="rect">
                  <a:avLst/>
                </a:prstGeom>
              </p:spPr>
            </p:pic>
            <p:pic>
              <p:nvPicPr>
                <p:cNvPr id="47" name="Picture 46">
                  <a:extLst>
                    <a:ext uri="{FF2B5EF4-FFF2-40B4-BE49-F238E27FC236}">
                      <a16:creationId xmlns:a16="http://schemas.microsoft.com/office/drawing/2014/main" id="{77AF1A4A-1D52-4BC5-AA2F-7E6697E6D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1221" y="3001664"/>
                  <a:ext cx="336724" cy="415521"/>
                </a:xfrm>
                <a:prstGeom prst="rect">
                  <a:avLst/>
                </a:prstGeom>
              </p:spPr>
            </p:pic>
            <p:pic>
              <p:nvPicPr>
                <p:cNvPr id="48" name="Picture 47">
                  <a:extLst>
                    <a:ext uri="{FF2B5EF4-FFF2-40B4-BE49-F238E27FC236}">
                      <a16:creationId xmlns:a16="http://schemas.microsoft.com/office/drawing/2014/main" id="{CB0E76BE-0B16-448D-98CE-15DCEC14B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425" y="3100181"/>
                  <a:ext cx="336724" cy="415521"/>
                </a:xfrm>
                <a:prstGeom prst="rect">
                  <a:avLst/>
                </a:prstGeom>
              </p:spPr>
            </p:pic>
          </p:grpSp>
        </p:grpSp>
      </p:grpSp>
    </p:spTree>
    <p:extLst>
      <p:ext uri="{BB962C8B-B14F-4D97-AF65-F5344CB8AC3E}">
        <p14:creationId xmlns:p14="http://schemas.microsoft.com/office/powerpoint/2010/main" val="3395399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Circle the cuboids that total the volume of the liquid inside the container.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31" name="Picture 30">
            <a:extLst>
              <a:ext uri="{FF2B5EF4-FFF2-40B4-BE49-F238E27FC236}">
                <a16:creationId xmlns:a16="http://schemas.microsoft.com/office/drawing/2014/main" id="{60704136-D393-4990-9B72-95F1DB17AD79}"/>
              </a:ext>
            </a:extLst>
          </p:cNvPr>
          <p:cNvPicPr>
            <a:picLocks noChangeAspect="1"/>
          </p:cNvPicPr>
          <p:nvPr/>
        </p:nvPicPr>
        <p:blipFill rotWithShape="1">
          <a:blip r:embed="rId3">
            <a:extLst>
              <a:ext uri="{28A0092B-C50C-407E-A947-70E740481C1C}">
                <a14:useLocalDpi xmlns:a14="http://schemas.microsoft.com/office/drawing/2010/main" val="0"/>
              </a:ext>
            </a:extLst>
          </a:blip>
          <a:srcRect t="45084"/>
          <a:stretch/>
        </p:blipFill>
        <p:spPr>
          <a:xfrm>
            <a:off x="1228794" y="3556214"/>
            <a:ext cx="2458064" cy="98381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EF6569E3-FEBD-4E1C-8B09-A9BD71EFE41D}"/>
              </a:ext>
            </a:extLst>
          </p:cNvPr>
          <p:cNvPicPr>
            <a:picLocks noChangeAspect="1"/>
          </p:cNvPicPr>
          <p:nvPr/>
        </p:nvPicPr>
        <p:blipFill rotWithShape="1">
          <a:blip r:embed="rId4">
            <a:extLst>
              <a:ext uri="{28A0092B-C50C-407E-A947-70E740481C1C}">
                <a14:useLocalDpi xmlns:a14="http://schemas.microsoft.com/office/drawing/2010/main" val="0"/>
              </a:ext>
            </a:extLst>
          </a:blip>
          <a:srcRect t="11037"/>
          <a:stretch/>
        </p:blipFill>
        <p:spPr>
          <a:xfrm>
            <a:off x="1179956" y="2522590"/>
            <a:ext cx="2550838" cy="2061442"/>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2" name="Table 31">
            <a:extLst>
              <a:ext uri="{FF2B5EF4-FFF2-40B4-BE49-F238E27FC236}">
                <a16:creationId xmlns:a16="http://schemas.microsoft.com/office/drawing/2014/main" id="{31E49896-0091-4260-AA63-36519327261E}"/>
              </a:ext>
            </a:extLst>
          </p:cNvPr>
          <p:cNvGraphicFramePr>
            <a:graphicFrameLocks noGrp="1"/>
          </p:cNvGraphicFramePr>
          <p:nvPr/>
        </p:nvGraphicFramePr>
        <p:xfrm>
          <a:off x="2204884" y="2590138"/>
          <a:ext cx="500981" cy="2186091"/>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634478"/>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7" name="Table 36">
            <a:extLst>
              <a:ext uri="{FF2B5EF4-FFF2-40B4-BE49-F238E27FC236}">
                <a16:creationId xmlns:a16="http://schemas.microsoft.com/office/drawing/2014/main" id="{28548ACE-3115-48C8-A143-EC771F18E08B}"/>
              </a:ext>
            </a:extLst>
          </p:cNvPr>
          <p:cNvGraphicFramePr>
            <a:graphicFrameLocks noGrp="1"/>
          </p:cNvGraphicFramePr>
          <p:nvPr/>
        </p:nvGraphicFramePr>
        <p:xfrm>
          <a:off x="2754703" y="2213602"/>
          <a:ext cx="500981" cy="2679417"/>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42899">
                <a:tc>
                  <a:txBody>
                    <a:bodyPr/>
                    <a:lstStyle/>
                    <a:p>
                      <a:r>
                        <a:rPr lang="en-GB" sz="1600" b="1" dirty="0">
                          <a:latin typeface="Century Gothic" panose="020B0502020202020204" pitchFamily="34" charset="0"/>
                        </a:rPr>
                        <a:t>80ml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8" name="Table 37">
            <a:extLst>
              <a:ext uri="{FF2B5EF4-FFF2-40B4-BE49-F238E27FC236}">
                <a16:creationId xmlns:a16="http://schemas.microsoft.com/office/drawing/2014/main" id="{293998C4-607C-472D-8C09-2C7D4E4A4AB6}"/>
              </a:ext>
            </a:extLst>
          </p:cNvPr>
          <p:cNvGraphicFramePr>
            <a:graphicFrameLocks noGrp="1"/>
          </p:cNvGraphicFramePr>
          <p:nvPr>
            <p:extLst>
              <p:ext uri="{D42A27DB-BD31-4B8C-83A1-F6EECF244321}">
                <p14:modId xmlns:p14="http://schemas.microsoft.com/office/powerpoint/2010/main" val="4118378524"/>
              </p:ext>
            </p:extLst>
          </p:nvPr>
        </p:nvGraphicFramePr>
        <p:xfrm>
          <a:off x="3648294" y="1076601"/>
          <a:ext cx="1850216" cy="3311058"/>
        </p:xfrm>
        <a:graphic>
          <a:graphicData uri="http://schemas.openxmlformats.org/drawingml/2006/table">
            <a:tbl>
              <a:tblPr firstRow="1" bandRow="1">
                <a:tableStyleId>{5940675A-B579-460E-94D1-54222C63F5DA}</a:tableStyleId>
              </a:tblPr>
              <a:tblGrid>
                <a:gridCol w="1850216">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aphicFrame>
        <p:nvGraphicFramePr>
          <p:cNvPr id="39" name="Table 38">
            <a:extLst>
              <a:ext uri="{FF2B5EF4-FFF2-40B4-BE49-F238E27FC236}">
                <a16:creationId xmlns:a16="http://schemas.microsoft.com/office/drawing/2014/main" id="{B9A2E68C-984D-4AA8-BD25-5D0D0A05EDC5}"/>
              </a:ext>
            </a:extLst>
          </p:cNvPr>
          <p:cNvGraphicFramePr>
            <a:graphicFrameLocks noGrp="1"/>
          </p:cNvGraphicFramePr>
          <p:nvPr>
            <p:extLst>
              <p:ext uri="{D42A27DB-BD31-4B8C-83A1-F6EECF244321}">
                <p14:modId xmlns:p14="http://schemas.microsoft.com/office/powerpoint/2010/main" val="43473819"/>
              </p:ext>
            </p:extLst>
          </p:nvPr>
        </p:nvGraphicFramePr>
        <p:xfrm>
          <a:off x="5608471" y="1076601"/>
          <a:ext cx="2512715" cy="3311058"/>
        </p:xfrm>
        <a:graphic>
          <a:graphicData uri="http://schemas.openxmlformats.org/drawingml/2006/table">
            <a:tbl>
              <a:tblPr firstRow="1" bandRow="1">
                <a:tableStyleId>{5940675A-B579-460E-94D1-54222C63F5DA}</a:tableStyleId>
              </a:tblPr>
              <a:tblGrid>
                <a:gridCol w="2512715">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pSp>
        <p:nvGrpSpPr>
          <p:cNvPr id="99" name="Group 98">
            <a:extLst>
              <a:ext uri="{FF2B5EF4-FFF2-40B4-BE49-F238E27FC236}">
                <a16:creationId xmlns:a16="http://schemas.microsoft.com/office/drawing/2014/main" id="{74AE563F-989A-4A2A-9295-922D24DDF751}"/>
              </a:ext>
            </a:extLst>
          </p:cNvPr>
          <p:cNvGrpSpPr/>
          <p:nvPr/>
        </p:nvGrpSpPr>
        <p:grpSpPr>
          <a:xfrm>
            <a:off x="4918786" y="1382511"/>
            <a:ext cx="1266300" cy="1408474"/>
            <a:chOff x="4993353" y="1974641"/>
            <a:chExt cx="668710" cy="743791"/>
          </a:xfrm>
        </p:grpSpPr>
        <p:grpSp>
          <p:nvGrpSpPr>
            <p:cNvPr id="100" name="Group 99">
              <a:extLst>
                <a:ext uri="{FF2B5EF4-FFF2-40B4-BE49-F238E27FC236}">
                  <a16:creationId xmlns:a16="http://schemas.microsoft.com/office/drawing/2014/main" id="{9161C754-02A9-42FF-AE95-7CB353016705}"/>
                </a:ext>
              </a:extLst>
            </p:cNvPr>
            <p:cNvGrpSpPr/>
            <p:nvPr/>
          </p:nvGrpSpPr>
          <p:grpSpPr>
            <a:xfrm>
              <a:off x="4993530" y="2158012"/>
              <a:ext cx="668533" cy="560420"/>
              <a:chOff x="4993530" y="2158012"/>
              <a:chExt cx="668533" cy="560420"/>
            </a:xfrm>
          </p:grpSpPr>
          <p:pic>
            <p:nvPicPr>
              <p:cNvPr id="105" name="Picture 104">
                <a:extLst>
                  <a:ext uri="{FF2B5EF4-FFF2-40B4-BE49-F238E27FC236}">
                    <a16:creationId xmlns:a16="http://schemas.microsoft.com/office/drawing/2014/main" id="{EDA7056C-893E-4EEF-85FD-90E677B7A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106" name="Picture 105">
                <a:extLst>
                  <a:ext uri="{FF2B5EF4-FFF2-40B4-BE49-F238E27FC236}">
                    <a16:creationId xmlns:a16="http://schemas.microsoft.com/office/drawing/2014/main" id="{3D1C37CD-9D29-45BD-949B-AC9C3C991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107" name="Picture 106">
                <a:extLst>
                  <a:ext uri="{FF2B5EF4-FFF2-40B4-BE49-F238E27FC236}">
                    <a16:creationId xmlns:a16="http://schemas.microsoft.com/office/drawing/2014/main" id="{AB02E25A-3819-4312-9292-EED5D566A6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nvGrpSpPr>
            <p:cNvPr id="101" name="Group 100">
              <a:extLst>
                <a:ext uri="{FF2B5EF4-FFF2-40B4-BE49-F238E27FC236}">
                  <a16:creationId xmlns:a16="http://schemas.microsoft.com/office/drawing/2014/main" id="{44D07410-6785-44C0-97A3-E89DBC3ADAB3}"/>
                </a:ext>
              </a:extLst>
            </p:cNvPr>
            <p:cNvGrpSpPr/>
            <p:nvPr/>
          </p:nvGrpSpPr>
          <p:grpSpPr>
            <a:xfrm>
              <a:off x="4993353" y="1974641"/>
              <a:ext cx="668533" cy="560420"/>
              <a:chOff x="4993530" y="2158012"/>
              <a:chExt cx="668533" cy="560420"/>
            </a:xfrm>
          </p:grpSpPr>
          <p:pic>
            <p:nvPicPr>
              <p:cNvPr id="102" name="Picture 101">
                <a:extLst>
                  <a:ext uri="{FF2B5EF4-FFF2-40B4-BE49-F238E27FC236}">
                    <a16:creationId xmlns:a16="http://schemas.microsoft.com/office/drawing/2014/main" id="{BECCACD4-9EAA-4759-9C1E-DF69D79C9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103" name="Picture 102">
                <a:extLst>
                  <a:ext uri="{FF2B5EF4-FFF2-40B4-BE49-F238E27FC236}">
                    <a16:creationId xmlns:a16="http://schemas.microsoft.com/office/drawing/2014/main" id="{3F73E6CD-4AA1-41E5-9A13-02DD14CF8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104" name="Picture 103">
                <a:extLst>
                  <a:ext uri="{FF2B5EF4-FFF2-40B4-BE49-F238E27FC236}">
                    <a16:creationId xmlns:a16="http://schemas.microsoft.com/office/drawing/2014/main" id="{93CE7675-C4A6-4441-8582-9D31ED6913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grpSp>
        <p:nvGrpSpPr>
          <p:cNvPr id="108" name="Group 107">
            <a:extLst>
              <a:ext uri="{FF2B5EF4-FFF2-40B4-BE49-F238E27FC236}">
                <a16:creationId xmlns:a16="http://schemas.microsoft.com/office/drawing/2014/main" id="{C0D7BB84-0F1F-45E2-91E1-5CDB9AF5808C}"/>
              </a:ext>
            </a:extLst>
          </p:cNvPr>
          <p:cNvGrpSpPr/>
          <p:nvPr/>
        </p:nvGrpSpPr>
        <p:grpSpPr>
          <a:xfrm rot="3549137">
            <a:off x="6953656" y="1394395"/>
            <a:ext cx="1711678" cy="1499094"/>
            <a:chOff x="9552633" y="4160151"/>
            <a:chExt cx="1164029" cy="1019461"/>
          </a:xfrm>
        </p:grpSpPr>
        <p:grpSp>
          <p:nvGrpSpPr>
            <p:cNvPr id="109" name="Group 108">
              <a:extLst>
                <a:ext uri="{FF2B5EF4-FFF2-40B4-BE49-F238E27FC236}">
                  <a16:creationId xmlns:a16="http://schemas.microsoft.com/office/drawing/2014/main" id="{35961F6D-B4EB-4042-B358-D12A9EF8F18D}"/>
                </a:ext>
              </a:extLst>
            </p:cNvPr>
            <p:cNvGrpSpPr/>
            <p:nvPr/>
          </p:nvGrpSpPr>
          <p:grpSpPr>
            <a:xfrm>
              <a:off x="9552633" y="4344297"/>
              <a:ext cx="1161645" cy="835315"/>
              <a:chOff x="9552633" y="4344297"/>
              <a:chExt cx="1161645" cy="835315"/>
            </a:xfrm>
          </p:grpSpPr>
          <p:grpSp>
            <p:nvGrpSpPr>
              <p:cNvPr id="153" name="Group 152">
                <a:extLst>
                  <a:ext uri="{FF2B5EF4-FFF2-40B4-BE49-F238E27FC236}">
                    <a16:creationId xmlns:a16="http://schemas.microsoft.com/office/drawing/2014/main" id="{E3215D12-857B-4598-B5BC-CFDA501742BD}"/>
                  </a:ext>
                </a:extLst>
              </p:cNvPr>
              <p:cNvGrpSpPr/>
              <p:nvPr/>
            </p:nvGrpSpPr>
            <p:grpSpPr>
              <a:xfrm>
                <a:off x="9715997" y="4344297"/>
                <a:ext cx="998281" cy="743406"/>
                <a:chOff x="9715997" y="4347472"/>
                <a:chExt cx="998281" cy="743406"/>
              </a:xfrm>
            </p:grpSpPr>
            <p:pic>
              <p:nvPicPr>
                <p:cNvPr id="160" name="Picture 159">
                  <a:extLst>
                    <a:ext uri="{FF2B5EF4-FFF2-40B4-BE49-F238E27FC236}">
                      <a16:creationId xmlns:a16="http://schemas.microsoft.com/office/drawing/2014/main" id="{A4C934D0-A9D7-4FA2-899E-583045683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61" name="Picture 160">
                  <a:extLst>
                    <a:ext uri="{FF2B5EF4-FFF2-40B4-BE49-F238E27FC236}">
                      <a16:creationId xmlns:a16="http://schemas.microsoft.com/office/drawing/2014/main" id="{87ECCD17-353C-440C-8C7B-00225F6999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62" name="Picture 161">
                  <a:extLst>
                    <a:ext uri="{FF2B5EF4-FFF2-40B4-BE49-F238E27FC236}">
                      <a16:creationId xmlns:a16="http://schemas.microsoft.com/office/drawing/2014/main" id="{A0D7C275-509E-4611-8447-8F19B70ED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63" name="Picture 162">
                  <a:extLst>
                    <a:ext uri="{FF2B5EF4-FFF2-40B4-BE49-F238E27FC236}">
                      <a16:creationId xmlns:a16="http://schemas.microsoft.com/office/drawing/2014/main" id="{0A2B33A3-07B4-403C-BE9F-030591CD07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64" name="Picture 163">
                  <a:extLst>
                    <a:ext uri="{FF2B5EF4-FFF2-40B4-BE49-F238E27FC236}">
                      <a16:creationId xmlns:a16="http://schemas.microsoft.com/office/drawing/2014/main" id="{EE777B0B-37B1-4FAE-AD2B-A2CE5BD7B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54" name="Group 153">
                <a:extLst>
                  <a:ext uri="{FF2B5EF4-FFF2-40B4-BE49-F238E27FC236}">
                    <a16:creationId xmlns:a16="http://schemas.microsoft.com/office/drawing/2014/main" id="{6C6E6B7F-4FED-44AA-83AA-A33840D64C61}"/>
                  </a:ext>
                </a:extLst>
              </p:cNvPr>
              <p:cNvGrpSpPr/>
              <p:nvPr/>
            </p:nvGrpSpPr>
            <p:grpSpPr>
              <a:xfrm>
                <a:off x="9552633" y="4436206"/>
                <a:ext cx="998281" cy="743406"/>
                <a:chOff x="9715997" y="4347472"/>
                <a:chExt cx="998281" cy="743406"/>
              </a:xfrm>
            </p:grpSpPr>
            <p:pic>
              <p:nvPicPr>
                <p:cNvPr id="155" name="Picture 154">
                  <a:extLst>
                    <a:ext uri="{FF2B5EF4-FFF2-40B4-BE49-F238E27FC236}">
                      <a16:creationId xmlns:a16="http://schemas.microsoft.com/office/drawing/2014/main" id="{C184E9D9-F0EB-447A-BCAC-BF3B103116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56" name="Picture 155">
                  <a:extLst>
                    <a:ext uri="{FF2B5EF4-FFF2-40B4-BE49-F238E27FC236}">
                      <a16:creationId xmlns:a16="http://schemas.microsoft.com/office/drawing/2014/main" id="{CEFA5652-1CB0-4E99-8C9B-4E81D1495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7" name="Picture 156">
                  <a:extLst>
                    <a:ext uri="{FF2B5EF4-FFF2-40B4-BE49-F238E27FC236}">
                      <a16:creationId xmlns:a16="http://schemas.microsoft.com/office/drawing/2014/main" id="{483C1D57-6427-42E2-911C-9A3CAB08E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8" name="Picture 157">
                  <a:extLst>
                    <a:ext uri="{FF2B5EF4-FFF2-40B4-BE49-F238E27FC236}">
                      <a16:creationId xmlns:a16="http://schemas.microsoft.com/office/drawing/2014/main" id="{C48412CB-87CC-4501-B0CC-F28E97786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9" name="Picture 158">
                  <a:extLst>
                    <a:ext uri="{FF2B5EF4-FFF2-40B4-BE49-F238E27FC236}">
                      <a16:creationId xmlns:a16="http://schemas.microsoft.com/office/drawing/2014/main" id="{3E43BFCC-973E-421C-8175-E5D5CF6BF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10" name="Group 109">
              <a:extLst>
                <a:ext uri="{FF2B5EF4-FFF2-40B4-BE49-F238E27FC236}">
                  <a16:creationId xmlns:a16="http://schemas.microsoft.com/office/drawing/2014/main" id="{093DDD1A-93E8-48DC-AB14-3055B7E0489D}"/>
                </a:ext>
              </a:extLst>
            </p:cNvPr>
            <p:cNvGrpSpPr/>
            <p:nvPr/>
          </p:nvGrpSpPr>
          <p:grpSpPr>
            <a:xfrm>
              <a:off x="9555017" y="4160151"/>
              <a:ext cx="1161645" cy="835315"/>
              <a:chOff x="9552633" y="4344297"/>
              <a:chExt cx="1161645" cy="835315"/>
            </a:xfrm>
          </p:grpSpPr>
          <p:grpSp>
            <p:nvGrpSpPr>
              <p:cNvPr id="111" name="Group 110">
                <a:extLst>
                  <a:ext uri="{FF2B5EF4-FFF2-40B4-BE49-F238E27FC236}">
                    <a16:creationId xmlns:a16="http://schemas.microsoft.com/office/drawing/2014/main" id="{F494DC0E-3B89-4F40-BFDF-ED319984ADD0}"/>
                  </a:ext>
                </a:extLst>
              </p:cNvPr>
              <p:cNvGrpSpPr/>
              <p:nvPr/>
            </p:nvGrpSpPr>
            <p:grpSpPr>
              <a:xfrm>
                <a:off x="9715997" y="4344297"/>
                <a:ext cx="998281" cy="743406"/>
                <a:chOff x="9715997" y="4347472"/>
                <a:chExt cx="998281" cy="743406"/>
              </a:xfrm>
            </p:grpSpPr>
            <p:pic>
              <p:nvPicPr>
                <p:cNvPr id="148" name="Picture 147">
                  <a:extLst>
                    <a:ext uri="{FF2B5EF4-FFF2-40B4-BE49-F238E27FC236}">
                      <a16:creationId xmlns:a16="http://schemas.microsoft.com/office/drawing/2014/main" id="{F67F0780-E8DE-4F4B-BD4A-43E397F274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49" name="Picture 148">
                  <a:extLst>
                    <a:ext uri="{FF2B5EF4-FFF2-40B4-BE49-F238E27FC236}">
                      <a16:creationId xmlns:a16="http://schemas.microsoft.com/office/drawing/2014/main" id="{ECAD7474-0A8A-4767-B12E-93A2F2F4A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0" name="Picture 149">
                  <a:extLst>
                    <a:ext uri="{FF2B5EF4-FFF2-40B4-BE49-F238E27FC236}">
                      <a16:creationId xmlns:a16="http://schemas.microsoft.com/office/drawing/2014/main" id="{10837C02-B25F-46FC-A014-5D2FCD4608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1" name="Picture 150">
                  <a:extLst>
                    <a:ext uri="{FF2B5EF4-FFF2-40B4-BE49-F238E27FC236}">
                      <a16:creationId xmlns:a16="http://schemas.microsoft.com/office/drawing/2014/main" id="{F0D5435C-056F-4C20-BC82-D012BB0443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2" name="Picture 151">
                  <a:extLst>
                    <a:ext uri="{FF2B5EF4-FFF2-40B4-BE49-F238E27FC236}">
                      <a16:creationId xmlns:a16="http://schemas.microsoft.com/office/drawing/2014/main" id="{14891B9A-242C-40A3-9A49-1F0106D5F6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12" name="Group 111">
                <a:extLst>
                  <a:ext uri="{FF2B5EF4-FFF2-40B4-BE49-F238E27FC236}">
                    <a16:creationId xmlns:a16="http://schemas.microsoft.com/office/drawing/2014/main" id="{1CE695BC-9B2D-4E2F-B08A-56E0CFEE084D}"/>
                  </a:ext>
                </a:extLst>
              </p:cNvPr>
              <p:cNvGrpSpPr/>
              <p:nvPr/>
            </p:nvGrpSpPr>
            <p:grpSpPr>
              <a:xfrm>
                <a:off x="9552633" y="4436206"/>
                <a:ext cx="998281" cy="743406"/>
                <a:chOff x="9715997" y="4347472"/>
                <a:chExt cx="998281" cy="743406"/>
              </a:xfrm>
            </p:grpSpPr>
            <p:pic>
              <p:nvPicPr>
                <p:cNvPr id="113" name="Picture 112">
                  <a:extLst>
                    <a:ext uri="{FF2B5EF4-FFF2-40B4-BE49-F238E27FC236}">
                      <a16:creationId xmlns:a16="http://schemas.microsoft.com/office/drawing/2014/main" id="{EB53721C-B852-46BA-B96F-85A7EF0C66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14" name="Picture 113">
                  <a:extLst>
                    <a:ext uri="{FF2B5EF4-FFF2-40B4-BE49-F238E27FC236}">
                      <a16:creationId xmlns:a16="http://schemas.microsoft.com/office/drawing/2014/main" id="{E466958B-74EB-4E36-BB82-661440183A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45" name="Picture 144">
                  <a:extLst>
                    <a:ext uri="{FF2B5EF4-FFF2-40B4-BE49-F238E27FC236}">
                      <a16:creationId xmlns:a16="http://schemas.microsoft.com/office/drawing/2014/main" id="{0363D8E8-F210-4626-82FA-6431AA052E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46" name="Picture 145">
                  <a:extLst>
                    <a:ext uri="{FF2B5EF4-FFF2-40B4-BE49-F238E27FC236}">
                      <a16:creationId xmlns:a16="http://schemas.microsoft.com/office/drawing/2014/main" id="{975C9D25-C4ED-4F2C-A33E-8E0D7C2137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47" name="Picture 146">
                  <a:extLst>
                    <a:ext uri="{FF2B5EF4-FFF2-40B4-BE49-F238E27FC236}">
                      <a16:creationId xmlns:a16="http://schemas.microsoft.com/office/drawing/2014/main" id="{ED690B44-054D-446F-A05A-9F33E68FCA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grpSp>
        <p:nvGrpSpPr>
          <p:cNvPr id="165" name="Group 164">
            <a:extLst>
              <a:ext uri="{FF2B5EF4-FFF2-40B4-BE49-F238E27FC236}">
                <a16:creationId xmlns:a16="http://schemas.microsoft.com/office/drawing/2014/main" id="{0D594E3F-BB4C-47EB-A149-7BE3C38E5F73}"/>
              </a:ext>
            </a:extLst>
          </p:cNvPr>
          <p:cNvGrpSpPr/>
          <p:nvPr/>
        </p:nvGrpSpPr>
        <p:grpSpPr>
          <a:xfrm rot="2682857">
            <a:off x="6794386" y="3510298"/>
            <a:ext cx="1802404" cy="1676648"/>
            <a:chOff x="779938" y="4874127"/>
            <a:chExt cx="986487" cy="917658"/>
          </a:xfrm>
        </p:grpSpPr>
        <p:grpSp>
          <p:nvGrpSpPr>
            <p:cNvPr id="166" name="Group 165">
              <a:extLst>
                <a:ext uri="{FF2B5EF4-FFF2-40B4-BE49-F238E27FC236}">
                  <a16:creationId xmlns:a16="http://schemas.microsoft.com/office/drawing/2014/main" id="{D6B49C14-081F-4757-91F0-E736164300C4}"/>
                </a:ext>
              </a:extLst>
            </p:cNvPr>
            <p:cNvGrpSpPr/>
            <p:nvPr/>
          </p:nvGrpSpPr>
          <p:grpSpPr>
            <a:xfrm>
              <a:off x="779938" y="5054039"/>
              <a:ext cx="984616" cy="737746"/>
              <a:chOff x="779938" y="5054039"/>
              <a:chExt cx="984616" cy="737746"/>
            </a:xfrm>
          </p:grpSpPr>
          <p:pic>
            <p:nvPicPr>
              <p:cNvPr id="173" name="Picture 172">
                <a:extLst>
                  <a:ext uri="{FF2B5EF4-FFF2-40B4-BE49-F238E27FC236}">
                    <a16:creationId xmlns:a16="http://schemas.microsoft.com/office/drawing/2014/main" id="{AF57BADD-65FE-49ED-B6F1-BEC63B9956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74" name="Picture 173">
                <a:extLst>
                  <a:ext uri="{FF2B5EF4-FFF2-40B4-BE49-F238E27FC236}">
                    <a16:creationId xmlns:a16="http://schemas.microsoft.com/office/drawing/2014/main" id="{CE6E6B88-7428-4438-B446-1C108AFEEB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75" name="Picture 174">
                <a:extLst>
                  <a:ext uri="{FF2B5EF4-FFF2-40B4-BE49-F238E27FC236}">
                    <a16:creationId xmlns:a16="http://schemas.microsoft.com/office/drawing/2014/main" id="{1D0B2B94-87D3-4BC6-B3E7-0ABEFB96E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76" name="Picture 175">
                <a:extLst>
                  <a:ext uri="{FF2B5EF4-FFF2-40B4-BE49-F238E27FC236}">
                    <a16:creationId xmlns:a16="http://schemas.microsoft.com/office/drawing/2014/main" id="{12410174-9740-44A0-ACBF-76AB88D5D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77" name="Picture 176">
                <a:extLst>
                  <a:ext uri="{FF2B5EF4-FFF2-40B4-BE49-F238E27FC236}">
                    <a16:creationId xmlns:a16="http://schemas.microsoft.com/office/drawing/2014/main" id="{7DCAD57E-D54A-4B9E-9297-BF480979A8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nvGrpSpPr>
            <p:cNvPr id="167" name="Group 166">
              <a:extLst>
                <a:ext uri="{FF2B5EF4-FFF2-40B4-BE49-F238E27FC236}">
                  <a16:creationId xmlns:a16="http://schemas.microsoft.com/office/drawing/2014/main" id="{771828F3-2D70-4A91-8771-6F1710996F74}"/>
                </a:ext>
              </a:extLst>
            </p:cNvPr>
            <p:cNvGrpSpPr/>
            <p:nvPr/>
          </p:nvGrpSpPr>
          <p:grpSpPr>
            <a:xfrm>
              <a:off x="781809" y="4874127"/>
              <a:ext cx="984616" cy="737746"/>
              <a:chOff x="779938" y="5054039"/>
              <a:chExt cx="984616" cy="737746"/>
            </a:xfrm>
          </p:grpSpPr>
          <p:pic>
            <p:nvPicPr>
              <p:cNvPr id="168" name="Picture 167">
                <a:extLst>
                  <a:ext uri="{FF2B5EF4-FFF2-40B4-BE49-F238E27FC236}">
                    <a16:creationId xmlns:a16="http://schemas.microsoft.com/office/drawing/2014/main" id="{3EC248A5-08C4-4641-9D6B-B4EB651B0B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69" name="Picture 168">
                <a:extLst>
                  <a:ext uri="{FF2B5EF4-FFF2-40B4-BE49-F238E27FC236}">
                    <a16:creationId xmlns:a16="http://schemas.microsoft.com/office/drawing/2014/main" id="{2ADAC397-59F9-49C0-8453-8C4A487E6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70" name="Picture 169">
                <a:extLst>
                  <a:ext uri="{FF2B5EF4-FFF2-40B4-BE49-F238E27FC236}">
                    <a16:creationId xmlns:a16="http://schemas.microsoft.com/office/drawing/2014/main" id="{3ABF4680-3006-4DA0-B391-0B655E0F36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71" name="Picture 170">
                <a:extLst>
                  <a:ext uri="{FF2B5EF4-FFF2-40B4-BE49-F238E27FC236}">
                    <a16:creationId xmlns:a16="http://schemas.microsoft.com/office/drawing/2014/main" id="{1A90035B-159D-4812-91B4-B8D75C1995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72" name="Picture 171">
                <a:extLst>
                  <a:ext uri="{FF2B5EF4-FFF2-40B4-BE49-F238E27FC236}">
                    <a16:creationId xmlns:a16="http://schemas.microsoft.com/office/drawing/2014/main" id="{02D8C129-2EE6-43BC-8A53-A5A3C6570F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grpSp>
        <p:nvGrpSpPr>
          <p:cNvPr id="178" name="Group 177">
            <a:extLst>
              <a:ext uri="{FF2B5EF4-FFF2-40B4-BE49-F238E27FC236}">
                <a16:creationId xmlns:a16="http://schemas.microsoft.com/office/drawing/2014/main" id="{52BC95A9-7312-4B69-8BE6-83B6910B7A28}"/>
              </a:ext>
            </a:extLst>
          </p:cNvPr>
          <p:cNvGrpSpPr/>
          <p:nvPr/>
        </p:nvGrpSpPr>
        <p:grpSpPr>
          <a:xfrm rot="5400000">
            <a:off x="4407061" y="2972683"/>
            <a:ext cx="2203360" cy="2044228"/>
            <a:chOff x="5613355" y="4991732"/>
            <a:chExt cx="1317349" cy="1222209"/>
          </a:xfrm>
        </p:grpSpPr>
        <p:grpSp>
          <p:nvGrpSpPr>
            <p:cNvPr id="179" name="Group 178">
              <a:extLst>
                <a:ext uri="{FF2B5EF4-FFF2-40B4-BE49-F238E27FC236}">
                  <a16:creationId xmlns:a16="http://schemas.microsoft.com/office/drawing/2014/main" id="{9F996167-074C-4CFB-8B89-916D32053225}"/>
                </a:ext>
              </a:extLst>
            </p:cNvPr>
            <p:cNvGrpSpPr/>
            <p:nvPr/>
          </p:nvGrpSpPr>
          <p:grpSpPr>
            <a:xfrm>
              <a:off x="5613355" y="5193142"/>
              <a:ext cx="1317275" cy="1020799"/>
              <a:chOff x="5613355" y="5193142"/>
              <a:chExt cx="1317275" cy="1020799"/>
            </a:xfrm>
          </p:grpSpPr>
          <p:pic>
            <p:nvPicPr>
              <p:cNvPr id="188" name="Picture 187">
                <a:extLst>
                  <a:ext uri="{FF2B5EF4-FFF2-40B4-BE49-F238E27FC236}">
                    <a16:creationId xmlns:a16="http://schemas.microsoft.com/office/drawing/2014/main" id="{B38515F4-0D37-462B-95FE-0F70B78748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89" name="Picture 188">
                <a:extLst>
                  <a:ext uri="{FF2B5EF4-FFF2-40B4-BE49-F238E27FC236}">
                    <a16:creationId xmlns:a16="http://schemas.microsoft.com/office/drawing/2014/main" id="{FE89F0A0-3683-4431-9212-ED41B4B03E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90" name="Picture 189">
                <a:extLst>
                  <a:ext uri="{FF2B5EF4-FFF2-40B4-BE49-F238E27FC236}">
                    <a16:creationId xmlns:a16="http://schemas.microsoft.com/office/drawing/2014/main" id="{F1A1093B-0F4C-4A3B-99E6-1DF4D1116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91" name="Picture 190">
                <a:extLst>
                  <a:ext uri="{FF2B5EF4-FFF2-40B4-BE49-F238E27FC236}">
                    <a16:creationId xmlns:a16="http://schemas.microsoft.com/office/drawing/2014/main" id="{548F0AB0-AA76-4C0A-B919-39FE42D134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92" name="Picture 191">
                <a:extLst>
                  <a:ext uri="{FF2B5EF4-FFF2-40B4-BE49-F238E27FC236}">
                    <a16:creationId xmlns:a16="http://schemas.microsoft.com/office/drawing/2014/main" id="{174351F7-5F88-4A23-A407-B59970A9C4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93" name="Picture 192">
                <a:extLst>
                  <a:ext uri="{FF2B5EF4-FFF2-40B4-BE49-F238E27FC236}">
                    <a16:creationId xmlns:a16="http://schemas.microsoft.com/office/drawing/2014/main" id="{C9BAE5B6-7CB9-49A2-A4FD-90ADD9A1B0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94" name="Picture 193">
                <a:extLst>
                  <a:ext uri="{FF2B5EF4-FFF2-40B4-BE49-F238E27FC236}">
                    <a16:creationId xmlns:a16="http://schemas.microsoft.com/office/drawing/2014/main" id="{E36B7C01-01E3-4CEF-90EF-62218A166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nvGrpSpPr>
            <p:cNvPr id="180" name="Group 179">
              <a:extLst>
                <a:ext uri="{FF2B5EF4-FFF2-40B4-BE49-F238E27FC236}">
                  <a16:creationId xmlns:a16="http://schemas.microsoft.com/office/drawing/2014/main" id="{07CA5BA2-5E75-47D9-B6F2-5474A447A2FD}"/>
                </a:ext>
              </a:extLst>
            </p:cNvPr>
            <p:cNvGrpSpPr/>
            <p:nvPr/>
          </p:nvGrpSpPr>
          <p:grpSpPr>
            <a:xfrm>
              <a:off x="5613429" y="4991732"/>
              <a:ext cx="1317275" cy="1020799"/>
              <a:chOff x="5613355" y="5193142"/>
              <a:chExt cx="1317275" cy="1020799"/>
            </a:xfrm>
          </p:grpSpPr>
          <p:pic>
            <p:nvPicPr>
              <p:cNvPr id="181" name="Picture 180">
                <a:extLst>
                  <a:ext uri="{FF2B5EF4-FFF2-40B4-BE49-F238E27FC236}">
                    <a16:creationId xmlns:a16="http://schemas.microsoft.com/office/drawing/2014/main" id="{D9149598-2851-4267-8BEA-E4479A7F7F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82" name="Picture 181">
                <a:extLst>
                  <a:ext uri="{FF2B5EF4-FFF2-40B4-BE49-F238E27FC236}">
                    <a16:creationId xmlns:a16="http://schemas.microsoft.com/office/drawing/2014/main" id="{1C30D12B-8BC7-49B5-AFD7-63F3F4C01F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83" name="Picture 182">
                <a:extLst>
                  <a:ext uri="{FF2B5EF4-FFF2-40B4-BE49-F238E27FC236}">
                    <a16:creationId xmlns:a16="http://schemas.microsoft.com/office/drawing/2014/main" id="{55DD5CCC-B5B7-4860-BE51-3863E43F53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84" name="Picture 183">
                <a:extLst>
                  <a:ext uri="{FF2B5EF4-FFF2-40B4-BE49-F238E27FC236}">
                    <a16:creationId xmlns:a16="http://schemas.microsoft.com/office/drawing/2014/main" id="{74E2EE25-67C6-46D6-9659-6F5551D393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85" name="Picture 184">
                <a:extLst>
                  <a:ext uri="{FF2B5EF4-FFF2-40B4-BE49-F238E27FC236}">
                    <a16:creationId xmlns:a16="http://schemas.microsoft.com/office/drawing/2014/main" id="{A86F1751-03B1-4273-BA2D-200A91D91E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86" name="Picture 185">
                <a:extLst>
                  <a:ext uri="{FF2B5EF4-FFF2-40B4-BE49-F238E27FC236}">
                    <a16:creationId xmlns:a16="http://schemas.microsoft.com/office/drawing/2014/main" id="{B29C9334-BC75-48DE-AC8E-745AD5FB9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87" name="Picture 186">
                <a:extLst>
                  <a:ext uri="{FF2B5EF4-FFF2-40B4-BE49-F238E27FC236}">
                    <a16:creationId xmlns:a16="http://schemas.microsoft.com/office/drawing/2014/main" id="{C58234D5-D490-4DD4-B65E-ABE4B1D1D6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spTree>
    <p:extLst>
      <p:ext uri="{BB962C8B-B14F-4D97-AF65-F5344CB8AC3E}">
        <p14:creationId xmlns:p14="http://schemas.microsoft.com/office/powerpoint/2010/main" val="331774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Circle the cuboids that total the volume of liquid inside the container.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685800">
              <a:defRPr/>
            </a:pPr>
            <a:r>
              <a:rPr lang="en-GB" sz="2000" b="1" dirty="0">
                <a:solidFill>
                  <a:srgbClr val="FF0000"/>
                </a:solidFill>
                <a:latin typeface="Century Gothic" panose="020B0502020202020204" pitchFamily="34" charset="0"/>
              </a:rPr>
              <a:t>A + B + C. A has 6 cubes, B has 14 cubes and C has 20 cubes. </a:t>
            </a:r>
          </a:p>
          <a:p>
            <a:pPr defTabSz="685800">
              <a:defRPr/>
            </a:pPr>
            <a:r>
              <a:rPr lang="en-GB" sz="2000" b="1" dirty="0">
                <a:solidFill>
                  <a:srgbClr val="FF0000"/>
                </a:solidFill>
                <a:latin typeface="Century Gothic" panose="020B0502020202020204" pitchFamily="34" charset="0"/>
              </a:rPr>
              <a:t>6 + 14 + 20 = 40. </a:t>
            </a:r>
          </a:p>
          <a:p>
            <a:pPr lvl="0" defTabSz="514350">
              <a:defRPr/>
            </a:pPr>
            <a:r>
              <a:rPr lang="en-GB" sz="2000" b="1" dirty="0">
                <a:solidFill>
                  <a:schemeClr val="tx1"/>
                </a:solidFill>
                <a:latin typeface="Century Gothic" panose="020B0502020202020204" pitchFamily="34" charset="0"/>
              </a:rPr>
              <a:t>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31" name="Picture 30">
            <a:extLst>
              <a:ext uri="{FF2B5EF4-FFF2-40B4-BE49-F238E27FC236}">
                <a16:creationId xmlns:a16="http://schemas.microsoft.com/office/drawing/2014/main" id="{60704136-D393-4990-9B72-95F1DB17AD79}"/>
              </a:ext>
            </a:extLst>
          </p:cNvPr>
          <p:cNvPicPr>
            <a:picLocks noChangeAspect="1"/>
          </p:cNvPicPr>
          <p:nvPr/>
        </p:nvPicPr>
        <p:blipFill rotWithShape="1">
          <a:blip r:embed="rId3">
            <a:extLst>
              <a:ext uri="{28A0092B-C50C-407E-A947-70E740481C1C}">
                <a14:useLocalDpi xmlns:a14="http://schemas.microsoft.com/office/drawing/2010/main" val="0"/>
              </a:ext>
            </a:extLst>
          </a:blip>
          <a:srcRect t="45084"/>
          <a:stretch/>
        </p:blipFill>
        <p:spPr>
          <a:xfrm>
            <a:off x="1228794" y="3556214"/>
            <a:ext cx="2458064" cy="98381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EF6569E3-FEBD-4E1C-8B09-A9BD71EFE41D}"/>
              </a:ext>
            </a:extLst>
          </p:cNvPr>
          <p:cNvPicPr>
            <a:picLocks noChangeAspect="1"/>
          </p:cNvPicPr>
          <p:nvPr/>
        </p:nvPicPr>
        <p:blipFill rotWithShape="1">
          <a:blip r:embed="rId4">
            <a:extLst>
              <a:ext uri="{28A0092B-C50C-407E-A947-70E740481C1C}">
                <a14:useLocalDpi xmlns:a14="http://schemas.microsoft.com/office/drawing/2010/main" val="0"/>
              </a:ext>
            </a:extLst>
          </a:blip>
          <a:srcRect t="11037"/>
          <a:stretch/>
        </p:blipFill>
        <p:spPr>
          <a:xfrm>
            <a:off x="1179956" y="2522590"/>
            <a:ext cx="2550838" cy="2061442"/>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32" name="Table 31">
            <a:extLst>
              <a:ext uri="{FF2B5EF4-FFF2-40B4-BE49-F238E27FC236}">
                <a16:creationId xmlns:a16="http://schemas.microsoft.com/office/drawing/2014/main" id="{31E49896-0091-4260-AA63-36519327261E}"/>
              </a:ext>
            </a:extLst>
          </p:cNvPr>
          <p:cNvGraphicFramePr>
            <a:graphicFrameLocks noGrp="1"/>
          </p:cNvGraphicFramePr>
          <p:nvPr/>
        </p:nvGraphicFramePr>
        <p:xfrm>
          <a:off x="2204884" y="2590138"/>
          <a:ext cx="500981" cy="2186091"/>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634478"/>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7" name="Table 36">
            <a:extLst>
              <a:ext uri="{FF2B5EF4-FFF2-40B4-BE49-F238E27FC236}">
                <a16:creationId xmlns:a16="http://schemas.microsoft.com/office/drawing/2014/main" id="{28548ACE-3115-48C8-A143-EC771F18E08B}"/>
              </a:ext>
            </a:extLst>
          </p:cNvPr>
          <p:cNvGraphicFramePr>
            <a:graphicFrameLocks noGrp="1"/>
          </p:cNvGraphicFramePr>
          <p:nvPr/>
        </p:nvGraphicFramePr>
        <p:xfrm>
          <a:off x="2754703" y="2213602"/>
          <a:ext cx="500981" cy="2679417"/>
        </p:xfrm>
        <a:graphic>
          <a:graphicData uri="http://schemas.openxmlformats.org/drawingml/2006/table">
            <a:tbl>
              <a:tblPr firstRow="1" bandRow="1">
                <a:tableStyleId>{5940675A-B579-460E-94D1-54222C63F5DA}</a:tableStyleId>
              </a:tblPr>
              <a:tblGrid>
                <a:gridCol w="500981">
                  <a:extLst>
                    <a:ext uri="{9D8B030D-6E8A-4147-A177-3AD203B41FA5}">
                      <a16:colId xmlns:a16="http://schemas.microsoft.com/office/drawing/2014/main" val="884250553"/>
                    </a:ext>
                  </a:extLst>
                </a:gridCol>
              </a:tblGrid>
              <a:tr h="242899">
                <a:tc>
                  <a:txBody>
                    <a:bodyPr/>
                    <a:lstStyle/>
                    <a:p>
                      <a:endParaRPr lang="en-GB" sz="500" dirty="0"/>
                    </a:p>
                  </a:txBody>
                  <a:tcPr marL="0" marR="0" marT="0" marB="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0082136"/>
                  </a:ext>
                </a:extLst>
              </a:tr>
              <a:tr h="242899">
                <a:tc>
                  <a:txBody>
                    <a:bodyPr/>
                    <a:lstStyle/>
                    <a:p>
                      <a:r>
                        <a:rPr lang="en-GB" sz="1600" b="1" dirty="0">
                          <a:latin typeface="Century Gothic" panose="020B0502020202020204" pitchFamily="34" charset="0"/>
                        </a:rPr>
                        <a:t>80ml</a:t>
                      </a: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1096618"/>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6160989"/>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6094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4700700"/>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1045147"/>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3047952"/>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5966085"/>
                  </a:ext>
                </a:extLst>
              </a:tr>
              <a:tr h="242899">
                <a:tc>
                  <a:txBody>
                    <a:bodyPr/>
                    <a:lstStyle/>
                    <a:p>
                      <a:endParaRPr lang="en-GB" sz="1600" b="1" dirty="0">
                        <a:latin typeface="Century Gothic" panose="020B0502020202020204" pitchFamily="34" charset="0"/>
                      </a:endParaRPr>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603542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058933"/>
                  </a:ext>
                </a:extLst>
              </a:tr>
              <a:tr h="242899">
                <a:tc>
                  <a:txBody>
                    <a:bodyPr/>
                    <a:lstStyle/>
                    <a:p>
                      <a:endParaRPr lang="en-GB" sz="500" dirty="0"/>
                    </a:p>
                  </a:txBody>
                  <a:tcPr marL="0" marR="0" marT="0" marB="0">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20411"/>
                  </a:ext>
                </a:extLst>
              </a:tr>
            </a:tbl>
          </a:graphicData>
        </a:graphic>
      </p:graphicFrame>
      <p:graphicFrame>
        <p:nvGraphicFramePr>
          <p:cNvPr id="38" name="Table 37">
            <a:extLst>
              <a:ext uri="{FF2B5EF4-FFF2-40B4-BE49-F238E27FC236}">
                <a16:creationId xmlns:a16="http://schemas.microsoft.com/office/drawing/2014/main" id="{293998C4-607C-472D-8C09-2C7D4E4A4AB6}"/>
              </a:ext>
            </a:extLst>
          </p:cNvPr>
          <p:cNvGraphicFramePr>
            <a:graphicFrameLocks noGrp="1"/>
          </p:cNvGraphicFramePr>
          <p:nvPr/>
        </p:nvGraphicFramePr>
        <p:xfrm>
          <a:off x="3648294" y="1076601"/>
          <a:ext cx="1850216" cy="3311058"/>
        </p:xfrm>
        <a:graphic>
          <a:graphicData uri="http://schemas.openxmlformats.org/drawingml/2006/table">
            <a:tbl>
              <a:tblPr firstRow="1" bandRow="1">
                <a:tableStyleId>{5940675A-B579-460E-94D1-54222C63F5DA}</a:tableStyleId>
              </a:tblPr>
              <a:tblGrid>
                <a:gridCol w="1850216">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aphicFrame>
        <p:nvGraphicFramePr>
          <p:cNvPr id="39" name="Table 38">
            <a:extLst>
              <a:ext uri="{FF2B5EF4-FFF2-40B4-BE49-F238E27FC236}">
                <a16:creationId xmlns:a16="http://schemas.microsoft.com/office/drawing/2014/main" id="{B9A2E68C-984D-4AA8-BD25-5D0D0A05EDC5}"/>
              </a:ext>
            </a:extLst>
          </p:cNvPr>
          <p:cNvGraphicFramePr>
            <a:graphicFrameLocks noGrp="1"/>
          </p:cNvGraphicFramePr>
          <p:nvPr/>
        </p:nvGraphicFramePr>
        <p:xfrm>
          <a:off x="5608471" y="1076601"/>
          <a:ext cx="2512715" cy="3311058"/>
        </p:xfrm>
        <a:graphic>
          <a:graphicData uri="http://schemas.openxmlformats.org/drawingml/2006/table">
            <a:tbl>
              <a:tblPr firstRow="1" bandRow="1">
                <a:tableStyleId>{5940675A-B579-460E-94D1-54222C63F5DA}</a:tableStyleId>
              </a:tblPr>
              <a:tblGrid>
                <a:gridCol w="2512715">
                  <a:extLst>
                    <a:ext uri="{9D8B030D-6E8A-4147-A177-3AD203B41FA5}">
                      <a16:colId xmlns:a16="http://schemas.microsoft.com/office/drawing/2014/main" val="1718498513"/>
                    </a:ext>
                  </a:extLst>
                </a:gridCol>
              </a:tblGrid>
              <a:tr h="1086575">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9836171"/>
                  </a:ext>
                </a:extLst>
              </a:tr>
              <a:tr h="2224483">
                <a:tc>
                  <a:txBody>
                    <a:bodyPr/>
                    <a:lstStyle/>
                    <a:p>
                      <a:pPr algn="ctr"/>
                      <a:endParaRPr lang="en-GB" sz="2400" b="1" dirty="0">
                        <a:latin typeface="Century Gothic" panose="020B0502020202020204" pitchFamily="34" charset="0"/>
                      </a:endParaRPr>
                    </a:p>
                    <a:p>
                      <a:pPr algn="ctr"/>
                      <a:r>
                        <a:rPr lang="en-GB" sz="2400" b="1" dirty="0">
                          <a:latin typeface="Century Gothic" panose="020B0502020202020204" pitchFamily="34" charset="0"/>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004209"/>
                  </a:ext>
                </a:extLst>
              </a:tr>
            </a:tbl>
          </a:graphicData>
        </a:graphic>
      </p:graphicFrame>
      <p:grpSp>
        <p:nvGrpSpPr>
          <p:cNvPr id="63" name="Group 62">
            <a:extLst>
              <a:ext uri="{FF2B5EF4-FFF2-40B4-BE49-F238E27FC236}">
                <a16:creationId xmlns:a16="http://schemas.microsoft.com/office/drawing/2014/main" id="{2CCCADF8-4D04-41FF-ACAB-E16E072BDDCA}"/>
              </a:ext>
            </a:extLst>
          </p:cNvPr>
          <p:cNvGrpSpPr/>
          <p:nvPr/>
        </p:nvGrpSpPr>
        <p:grpSpPr>
          <a:xfrm>
            <a:off x="4918786" y="1382511"/>
            <a:ext cx="1266300" cy="1408474"/>
            <a:chOff x="4993353" y="1974641"/>
            <a:chExt cx="668710" cy="743791"/>
          </a:xfrm>
        </p:grpSpPr>
        <p:grpSp>
          <p:nvGrpSpPr>
            <p:cNvPr id="64" name="Group 63">
              <a:extLst>
                <a:ext uri="{FF2B5EF4-FFF2-40B4-BE49-F238E27FC236}">
                  <a16:creationId xmlns:a16="http://schemas.microsoft.com/office/drawing/2014/main" id="{26015676-CED0-449C-82FB-40632EF47C1C}"/>
                </a:ext>
              </a:extLst>
            </p:cNvPr>
            <p:cNvGrpSpPr/>
            <p:nvPr/>
          </p:nvGrpSpPr>
          <p:grpSpPr>
            <a:xfrm>
              <a:off x="4993530" y="2158012"/>
              <a:ext cx="668533" cy="560420"/>
              <a:chOff x="4993530" y="2158012"/>
              <a:chExt cx="668533" cy="560420"/>
            </a:xfrm>
          </p:grpSpPr>
          <p:pic>
            <p:nvPicPr>
              <p:cNvPr id="69" name="Picture 68">
                <a:extLst>
                  <a:ext uri="{FF2B5EF4-FFF2-40B4-BE49-F238E27FC236}">
                    <a16:creationId xmlns:a16="http://schemas.microsoft.com/office/drawing/2014/main" id="{5FAC3C0E-34FC-423E-9072-3C99FADF1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70" name="Picture 69">
                <a:extLst>
                  <a:ext uri="{FF2B5EF4-FFF2-40B4-BE49-F238E27FC236}">
                    <a16:creationId xmlns:a16="http://schemas.microsoft.com/office/drawing/2014/main" id="{416D5AB1-E5C0-4974-86A9-E0F2617190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71" name="Picture 70">
                <a:extLst>
                  <a:ext uri="{FF2B5EF4-FFF2-40B4-BE49-F238E27FC236}">
                    <a16:creationId xmlns:a16="http://schemas.microsoft.com/office/drawing/2014/main" id="{23B1DA1F-6C6C-46B4-8706-D5C74F4C96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nvGrpSpPr>
            <p:cNvPr id="65" name="Group 64">
              <a:extLst>
                <a:ext uri="{FF2B5EF4-FFF2-40B4-BE49-F238E27FC236}">
                  <a16:creationId xmlns:a16="http://schemas.microsoft.com/office/drawing/2014/main" id="{44016299-73E7-426D-B5A3-A69AA367ECB3}"/>
                </a:ext>
              </a:extLst>
            </p:cNvPr>
            <p:cNvGrpSpPr/>
            <p:nvPr/>
          </p:nvGrpSpPr>
          <p:grpSpPr>
            <a:xfrm>
              <a:off x="4993353" y="1974641"/>
              <a:ext cx="668533" cy="560420"/>
              <a:chOff x="4993530" y="2158012"/>
              <a:chExt cx="668533" cy="560420"/>
            </a:xfrm>
          </p:grpSpPr>
          <p:pic>
            <p:nvPicPr>
              <p:cNvPr id="66" name="Picture 65">
                <a:extLst>
                  <a:ext uri="{FF2B5EF4-FFF2-40B4-BE49-F238E27FC236}">
                    <a16:creationId xmlns:a16="http://schemas.microsoft.com/office/drawing/2014/main" id="{96E136FC-8149-4D0A-B80C-8F509A10B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530" y="2158012"/>
                <a:ext cx="337944" cy="375201"/>
              </a:xfrm>
              <a:prstGeom prst="rect">
                <a:avLst/>
              </a:prstGeom>
            </p:spPr>
          </p:pic>
          <p:pic>
            <p:nvPicPr>
              <p:cNvPr id="67" name="Picture 66">
                <a:extLst>
                  <a:ext uri="{FF2B5EF4-FFF2-40B4-BE49-F238E27FC236}">
                    <a16:creationId xmlns:a16="http://schemas.microsoft.com/office/drawing/2014/main" id="{4EF01410-DE22-418A-B3ED-695722FB81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844" y="2250608"/>
                <a:ext cx="337944" cy="375201"/>
              </a:xfrm>
              <a:prstGeom prst="rect">
                <a:avLst/>
              </a:prstGeom>
            </p:spPr>
          </p:pic>
          <p:pic>
            <p:nvPicPr>
              <p:cNvPr id="68" name="Picture 67">
                <a:extLst>
                  <a:ext uri="{FF2B5EF4-FFF2-40B4-BE49-F238E27FC236}">
                    <a16:creationId xmlns:a16="http://schemas.microsoft.com/office/drawing/2014/main" id="{E09DA305-E05C-4C61-A62B-9D08F7A117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4119" y="2343231"/>
                <a:ext cx="337944" cy="375201"/>
              </a:xfrm>
              <a:prstGeom prst="rect">
                <a:avLst/>
              </a:prstGeom>
            </p:spPr>
          </p:pic>
        </p:grpSp>
      </p:grpSp>
      <p:grpSp>
        <p:nvGrpSpPr>
          <p:cNvPr id="115" name="Group 114">
            <a:extLst>
              <a:ext uri="{FF2B5EF4-FFF2-40B4-BE49-F238E27FC236}">
                <a16:creationId xmlns:a16="http://schemas.microsoft.com/office/drawing/2014/main" id="{1DA6748B-079D-439C-ACBF-F43D25C68568}"/>
              </a:ext>
            </a:extLst>
          </p:cNvPr>
          <p:cNvGrpSpPr/>
          <p:nvPr/>
        </p:nvGrpSpPr>
        <p:grpSpPr>
          <a:xfrm rot="2682857">
            <a:off x="6794386" y="3510298"/>
            <a:ext cx="1802404" cy="1676648"/>
            <a:chOff x="779938" y="4874127"/>
            <a:chExt cx="986487" cy="917658"/>
          </a:xfrm>
        </p:grpSpPr>
        <p:grpSp>
          <p:nvGrpSpPr>
            <p:cNvPr id="116" name="Group 115">
              <a:extLst>
                <a:ext uri="{FF2B5EF4-FFF2-40B4-BE49-F238E27FC236}">
                  <a16:creationId xmlns:a16="http://schemas.microsoft.com/office/drawing/2014/main" id="{BD2E58C1-5B79-4775-964A-9BE1E7E6E876}"/>
                </a:ext>
              </a:extLst>
            </p:cNvPr>
            <p:cNvGrpSpPr/>
            <p:nvPr/>
          </p:nvGrpSpPr>
          <p:grpSpPr>
            <a:xfrm>
              <a:off x="779938" y="5054039"/>
              <a:ext cx="984616" cy="737746"/>
              <a:chOff x="779938" y="5054039"/>
              <a:chExt cx="984616" cy="737746"/>
            </a:xfrm>
          </p:grpSpPr>
          <p:pic>
            <p:nvPicPr>
              <p:cNvPr id="123" name="Picture 122">
                <a:extLst>
                  <a:ext uri="{FF2B5EF4-FFF2-40B4-BE49-F238E27FC236}">
                    <a16:creationId xmlns:a16="http://schemas.microsoft.com/office/drawing/2014/main" id="{AAA8FA69-352F-4370-888F-86EE88989D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24" name="Picture 123">
                <a:extLst>
                  <a:ext uri="{FF2B5EF4-FFF2-40B4-BE49-F238E27FC236}">
                    <a16:creationId xmlns:a16="http://schemas.microsoft.com/office/drawing/2014/main" id="{F90ECF39-B931-4EBC-8C6C-056B43996A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25" name="Picture 124">
                <a:extLst>
                  <a:ext uri="{FF2B5EF4-FFF2-40B4-BE49-F238E27FC236}">
                    <a16:creationId xmlns:a16="http://schemas.microsoft.com/office/drawing/2014/main" id="{4FBAE740-3B47-4A04-9B53-81E3A006A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26" name="Picture 125">
                <a:extLst>
                  <a:ext uri="{FF2B5EF4-FFF2-40B4-BE49-F238E27FC236}">
                    <a16:creationId xmlns:a16="http://schemas.microsoft.com/office/drawing/2014/main" id="{83A7FF53-EF91-4BDE-8F80-712B196564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27" name="Picture 126">
                <a:extLst>
                  <a:ext uri="{FF2B5EF4-FFF2-40B4-BE49-F238E27FC236}">
                    <a16:creationId xmlns:a16="http://schemas.microsoft.com/office/drawing/2014/main" id="{37F38C75-5D16-4703-8832-DEE4274AF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nvGrpSpPr>
            <p:cNvPr id="117" name="Group 116">
              <a:extLst>
                <a:ext uri="{FF2B5EF4-FFF2-40B4-BE49-F238E27FC236}">
                  <a16:creationId xmlns:a16="http://schemas.microsoft.com/office/drawing/2014/main" id="{C0189937-50E0-484F-8BD1-F30663869F3D}"/>
                </a:ext>
              </a:extLst>
            </p:cNvPr>
            <p:cNvGrpSpPr/>
            <p:nvPr/>
          </p:nvGrpSpPr>
          <p:grpSpPr>
            <a:xfrm>
              <a:off x="781809" y="4874127"/>
              <a:ext cx="984616" cy="737746"/>
              <a:chOff x="779938" y="5054039"/>
              <a:chExt cx="984616" cy="737746"/>
            </a:xfrm>
          </p:grpSpPr>
          <p:pic>
            <p:nvPicPr>
              <p:cNvPr id="118" name="Picture 117">
                <a:extLst>
                  <a:ext uri="{FF2B5EF4-FFF2-40B4-BE49-F238E27FC236}">
                    <a16:creationId xmlns:a16="http://schemas.microsoft.com/office/drawing/2014/main" id="{2841DC3B-A214-4859-AC36-75E7579F96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38" y="5054039"/>
                <a:ext cx="337944" cy="375201"/>
              </a:xfrm>
              <a:prstGeom prst="rect">
                <a:avLst/>
              </a:prstGeom>
            </p:spPr>
          </p:pic>
          <p:pic>
            <p:nvPicPr>
              <p:cNvPr id="119" name="Picture 118">
                <a:extLst>
                  <a:ext uri="{FF2B5EF4-FFF2-40B4-BE49-F238E27FC236}">
                    <a16:creationId xmlns:a16="http://schemas.microsoft.com/office/drawing/2014/main" id="{44CED2CE-405C-482E-8083-CF582E1AC5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859" y="5144797"/>
                <a:ext cx="337944" cy="375201"/>
              </a:xfrm>
              <a:prstGeom prst="rect">
                <a:avLst/>
              </a:prstGeom>
            </p:spPr>
          </p:pic>
          <p:pic>
            <p:nvPicPr>
              <p:cNvPr id="120" name="Picture 119">
                <a:extLst>
                  <a:ext uri="{FF2B5EF4-FFF2-40B4-BE49-F238E27FC236}">
                    <a16:creationId xmlns:a16="http://schemas.microsoft.com/office/drawing/2014/main" id="{467B5195-4869-4E0A-ABDC-A81B08F9D3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366" y="5233474"/>
                <a:ext cx="337944" cy="375201"/>
              </a:xfrm>
              <a:prstGeom prst="rect">
                <a:avLst/>
              </a:prstGeom>
            </p:spPr>
          </p:pic>
          <p:pic>
            <p:nvPicPr>
              <p:cNvPr id="121" name="Picture 120">
                <a:extLst>
                  <a:ext uri="{FF2B5EF4-FFF2-40B4-BE49-F238E27FC236}">
                    <a16:creationId xmlns:a16="http://schemas.microsoft.com/office/drawing/2014/main" id="{DABB07A0-EB1A-4BD1-8CEC-88A2A34925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166" y="5325263"/>
                <a:ext cx="337944" cy="375201"/>
              </a:xfrm>
              <a:prstGeom prst="rect">
                <a:avLst/>
              </a:prstGeom>
            </p:spPr>
          </p:pic>
          <p:pic>
            <p:nvPicPr>
              <p:cNvPr id="122" name="Picture 121">
                <a:extLst>
                  <a:ext uri="{FF2B5EF4-FFF2-40B4-BE49-F238E27FC236}">
                    <a16:creationId xmlns:a16="http://schemas.microsoft.com/office/drawing/2014/main" id="{9D7507D5-7D7E-4AC3-847A-E67CD035CD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6610" y="5416584"/>
                <a:ext cx="337944" cy="375201"/>
              </a:xfrm>
              <a:prstGeom prst="rect">
                <a:avLst/>
              </a:prstGeom>
            </p:spPr>
          </p:pic>
        </p:grpSp>
      </p:grpSp>
      <p:grpSp>
        <p:nvGrpSpPr>
          <p:cNvPr id="128" name="Group 127">
            <a:extLst>
              <a:ext uri="{FF2B5EF4-FFF2-40B4-BE49-F238E27FC236}">
                <a16:creationId xmlns:a16="http://schemas.microsoft.com/office/drawing/2014/main" id="{F1DC70F4-29FF-4D39-9A5A-31AEC7F242BF}"/>
              </a:ext>
            </a:extLst>
          </p:cNvPr>
          <p:cNvGrpSpPr/>
          <p:nvPr/>
        </p:nvGrpSpPr>
        <p:grpSpPr>
          <a:xfrm rot="5400000">
            <a:off x="4407061" y="2972683"/>
            <a:ext cx="2203360" cy="2044228"/>
            <a:chOff x="5613355" y="4991732"/>
            <a:chExt cx="1317349" cy="1222209"/>
          </a:xfrm>
        </p:grpSpPr>
        <p:grpSp>
          <p:nvGrpSpPr>
            <p:cNvPr id="129" name="Group 128">
              <a:extLst>
                <a:ext uri="{FF2B5EF4-FFF2-40B4-BE49-F238E27FC236}">
                  <a16:creationId xmlns:a16="http://schemas.microsoft.com/office/drawing/2014/main" id="{FCCB79C9-3CD1-448A-8CD1-751990C7384E}"/>
                </a:ext>
              </a:extLst>
            </p:cNvPr>
            <p:cNvGrpSpPr/>
            <p:nvPr/>
          </p:nvGrpSpPr>
          <p:grpSpPr>
            <a:xfrm>
              <a:off x="5613355" y="5193142"/>
              <a:ext cx="1317275" cy="1020799"/>
              <a:chOff x="5613355" y="5193142"/>
              <a:chExt cx="1317275" cy="1020799"/>
            </a:xfrm>
          </p:grpSpPr>
          <p:pic>
            <p:nvPicPr>
              <p:cNvPr id="138" name="Picture 137">
                <a:extLst>
                  <a:ext uri="{FF2B5EF4-FFF2-40B4-BE49-F238E27FC236}">
                    <a16:creationId xmlns:a16="http://schemas.microsoft.com/office/drawing/2014/main" id="{3F96DFA5-C06A-43DB-A392-E28FDBC011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39" name="Picture 138">
                <a:extLst>
                  <a:ext uri="{FF2B5EF4-FFF2-40B4-BE49-F238E27FC236}">
                    <a16:creationId xmlns:a16="http://schemas.microsoft.com/office/drawing/2014/main" id="{FFCD7FBF-12CD-4F24-9B30-41A1CE690E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40" name="Picture 139">
                <a:extLst>
                  <a:ext uri="{FF2B5EF4-FFF2-40B4-BE49-F238E27FC236}">
                    <a16:creationId xmlns:a16="http://schemas.microsoft.com/office/drawing/2014/main" id="{FA2A3BF1-76BF-4832-A1C1-95E74A8155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41" name="Picture 140">
                <a:extLst>
                  <a:ext uri="{FF2B5EF4-FFF2-40B4-BE49-F238E27FC236}">
                    <a16:creationId xmlns:a16="http://schemas.microsoft.com/office/drawing/2014/main" id="{C38BB077-A65C-4BAD-908A-E0E09A363C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42" name="Picture 141">
                <a:extLst>
                  <a:ext uri="{FF2B5EF4-FFF2-40B4-BE49-F238E27FC236}">
                    <a16:creationId xmlns:a16="http://schemas.microsoft.com/office/drawing/2014/main" id="{D1922047-E49A-45AF-87D3-6A322C47F4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43" name="Picture 142">
                <a:extLst>
                  <a:ext uri="{FF2B5EF4-FFF2-40B4-BE49-F238E27FC236}">
                    <a16:creationId xmlns:a16="http://schemas.microsoft.com/office/drawing/2014/main" id="{A45E7EF5-ADBA-4F13-A89E-96FA299E9F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44" name="Picture 143">
                <a:extLst>
                  <a:ext uri="{FF2B5EF4-FFF2-40B4-BE49-F238E27FC236}">
                    <a16:creationId xmlns:a16="http://schemas.microsoft.com/office/drawing/2014/main" id="{C27908D6-9A7A-454E-905B-DA50B096E8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nvGrpSpPr>
            <p:cNvPr id="130" name="Group 129">
              <a:extLst>
                <a:ext uri="{FF2B5EF4-FFF2-40B4-BE49-F238E27FC236}">
                  <a16:creationId xmlns:a16="http://schemas.microsoft.com/office/drawing/2014/main" id="{8F5E53BD-52F2-4706-AB00-DA5E94FB56E9}"/>
                </a:ext>
              </a:extLst>
            </p:cNvPr>
            <p:cNvGrpSpPr/>
            <p:nvPr/>
          </p:nvGrpSpPr>
          <p:grpSpPr>
            <a:xfrm>
              <a:off x="5613429" y="4991732"/>
              <a:ext cx="1317275" cy="1020799"/>
              <a:chOff x="5613355" y="5193142"/>
              <a:chExt cx="1317275" cy="1020799"/>
            </a:xfrm>
          </p:grpSpPr>
          <p:pic>
            <p:nvPicPr>
              <p:cNvPr id="131" name="Picture 130">
                <a:extLst>
                  <a:ext uri="{FF2B5EF4-FFF2-40B4-BE49-F238E27FC236}">
                    <a16:creationId xmlns:a16="http://schemas.microsoft.com/office/drawing/2014/main" id="{B3B8966D-079B-4676-9A9F-42814AAE97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3355" y="5193142"/>
                <a:ext cx="336724" cy="415521"/>
              </a:xfrm>
              <a:prstGeom prst="rect">
                <a:avLst/>
              </a:prstGeom>
            </p:spPr>
          </p:pic>
          <p:pic>
            <p:nvPicPr>
              <p:cNvPr id="132" name="Picture 131">
                <a:extLst>
                  <a:ext uri="{FF2B5EF4-FFF2-40B4-BE49-F238E27FC236}">
                    <a16:creationId xmlns:a16="http://schemas.microsoft.com/office/drawing/2014/main" id="{C5B3FEC3-4CB6-4FBD-BFBE-71881EEF4B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75931" y="5294943"/>
                <a:ext cx="336724" cy="415521"/>
              </a:xfrm>
              <a:prstGeom prst="rect">
                <a:avLst/>
              </a:prstGeom>
            </p:spPr>
          </p:pic>
          <p:pic>
            <p:nvPicPr>
              <p:cNvPr id="133" name="Picture 132">
                <a:extLst>
                  <a:ext uri="{FF2B5EF4-FFF2-40B4-BE49-F238E27FC236}">
                    <a16:creationId xmlns:a16="http://schemas.microsoft.com/office/drawing/2014/main" id="{7F528971-7814-4A12-A597-8649134878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518" y="5393966"/>
                <a:ext cx="336724" cy="415521"/>
              </a:xfrm>
              <a:prstGeom prst="rect">
                <a:avLst/>
              </a:prstGeom>
            </p:spPr>
          </p:pic>
          <p:pic>
            <p:nvPicPr>
              <p:cNvPr id="134" name="Picture 133">
                <a:extLst>
                  <a:ext uri="{FF2B5EF4-FFF2-40B4-BE49-F238E27FC236}">
                    <a16:creationId xmlns:a16="http://schemas.microsoft.com/office/drawing/2014/main" id="{363D830F-0CBC-485F-9030-2F96712D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0511" y="5492989"/>
                <a:ext cx="336724" cy="415521"/>
              </a:xfrm>
              <a:prstGeom prst="rect">
                <a:avLst/>
              </a:prstGeom>
            </p:spPr>
          </p:pic>
          <p:pic>
            <p:nvPicPr>
              <p:cNvPr id="135" name="Picture 134">
                <a:extLst>
                  <a:ext uri="{FF2B5EF4-FFF2-40B4-BE49-F238E27FC236}">
                    <a16:creationId xmlns:a16="http://schemas.microsoft.com/office/drawing/2014/main" id="{3D1F99D7-461E-4073-BE60-A0C35C906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5611" y="5594589"/>
                <a:ext cx="336724" cy="415521"/>
              </a:xfrm>
              <a:prstGeom prst="rect">
                <a:avLst/>
              </a:prstGeom>
            </p:spPr>
          </p:pic>
          <p:pic>
            <p:nvPicPr>
              <p:cNvPr id="136" name="Picture 135">
                <a:extLst>
                  <a:ext uri="{FF2B5EF4-FFF2-40B4-BE49-F238E27FC236}">
                    <a16:creationId xmlns:a16="http://schemas.microsoft.com/office/drawing/2014/main" id="{B9AB9B20-A815-48FF-8539-72DA3DBDDA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0009" y="5697302"/>
                <a:ext cx="336724" cy="415521"/>
              </a:xfrm>
              <a:prstGeom prst="rect">
                <a:avLst/>
              </a:prstGeom>
            </p:spPr>
          </p:pic>
          <p:pic>
            <p:nvPicPr>
              <p:cNvPr id="137" name="Picture 136">
                <a:extLst>
                  <a:ext uri="{FF2B5EF4-FFF2-40B4-BE49-F238E27FC236}">
                    <a16:creationId xmlns:a16="http://schemas.microsoft.com/office/drawing/2014/main" id="{64149812-DA6A-4854-B425-E95E394434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3906" y="5798420"/>
                <a:ext cx="336724" cy="415521"/>
              </a:xfrm>
              <a:prstGeom prst="rect">
                <a:avLst/>
              </a:prstGeom>
            </p:spPr>
          </p:pic>
        </p:grpSp>
      </p:grpSp>
      <p:grpSp>
        <p:nvGrpSpPr>
          <p:cNvPr id="99" name="Group 98">
            <a:extLst>
              <a:ext uri="{FF2B5EF4-FFF2-40B4-BE49-F238E27FC236}">
                <a16:creationId xmlns:a16="http://schemas.microsoft.com/office/drawing/2014/main" id="{932C5E48-729A-471E-B1DB-F644E093FA02}"/>
              </a:ext>
            </a:extLst>
          </p:cNvPr>
          <p:cNvGrpSpPr/>
          <p:nvPr/>
        </p:nvGrpSpPr>
        <p:grpSpPr>
          <a:xfrm rot="3549137">
            <a:off x="6953656" y="1394395"/>
            <a:ext cx="1711678" cy="1499094"/>
            <a:chOff x="9552633" y="4160151"/>
            <a:chExt cx="1164029" cy="1019461"/>
          </a:xfrm>
        </p:grpSpPr>
        <p:grpSp>
          <p:nvGrpSpPr>
            <p:cNvPr id="100" name="Group 99">
              <a:extLst>
                <a:ext uri="{FF2B5EF4-FFF2-40B4-BE49-F238E27FC236}">
                  <a16:creationId xmlns:a16="http://schemas.microsoft.com/office/drawing/2014/main" id="{92AC865F-9C08-451F-AA38-D772AED5E354}"/>
                </a:ext>
              </a:extLst>
            </p:cNvPr>
            <p:cNvGrpSpPr/>
            <p:nvPr/>
          </p:nvGrpSpPr>
          <p:grpSpPr>
            <a:xfrm>
              <a:off x="9552633" y="4344297"/>
              <a:ext cx="1161645" cy="835315"/>
              <a:chOff x="9552633" y="4344297"/>
              <a:chExt cx="1161645" cy="835315"/>
            </a:xfrm>
          </p:grpSpPr>
          <p:grpSp>
            <p:nvGrpSpPr>
              <p:cNvPr id="114" name="Group 113">
                <a:extLst>
                  <a:ext uri="{FF2B5EF4-FFF2-40B4-BE49-F238E27FC236}">
                    <a16:creationId xmlns:a16="http://schemas.microsoft.com/office/drawing/2014/main" id="{08EC37CB-4A1C-44E1-A900-B8141E855A3F}"/>
                  </a:ext>
                </a:extLst>
              </p:cNvPr>
              <p:cNvGrpSpPr/>
              <p:nvPr/>
            </p:nvGrpSpPr>
            <p:grpSpPr>
              <a:xfrm>
                <a:off x="9715997" y="4344297"/>
                <a:ext cx="998281" cy="743406"/>
                <a:chOff x="9715997" y="4347472"/>
                <a:chExt cx="998281" cy="743406"/>
              </a:xfrm>
            </p:grpSpPr>
            <p:pic>
              <p:nvPicPr>
                <p:cNvPr id="151" name="Picture 150">
                  <a:extLst>
                    <a:ext uri="{FF2B5EF4-FFF2-40B4-BE49-F238E27FC236}">
                      <a16:creationId xmlns:a16="http://schemas.microsoft.com/office/drawing/2014/main" id="{14A66F50-67D1-4728-8DCF-F81E1B22D8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52" name="Picture 151">
                  <a:extLst>
                    <a:ext uri="{FF2B5EF4-FFF2-40B4-BE49-F238E27FC236}">
                      <a16:creationId xmlns:a16="http://schemas.microsoft.com/office/drawing/2014/main" id="{5E5D3635-6619-4AFF-8B93-0FB1546BA3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53" name="Picture 152">
                  <a:extLst>
                    <a:ext uri="{FF2B5EF4-FFF2-40B4-BE49-F238E27FC236}">
                      <a16:creationId xmlns:a16="http://schemas.microsoft.com/office/drawing/2014/main" id="{A29087D8-2E87-4AF1-A232-238459099E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54" name="Picture 153">
                  <a:extLst>
                    <a:ext uri="{FF2B5EF4-FFF2-40B4-BE49-F238E27FC236}">
                      <a16:creationId xmlns:a16="http://schemas.microsoft.com/office/drawing/2014/main" id="{A5E304A5-ACC7-4021-9744-29E2AA7E91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5" name="Picture 154">
                  <a:extLst>
                    <a:ext uri="{FF2B5EF4-FFF2-40B4-BE49-F238E27FC236}">
                      <a16:creationId xmlns:a16="http://schemas.microsoft.com/office/drawing/2014/main" id="{8C664A8A-C8E2-41BE-BB11-61F981E238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45" name="Group 144">
                <a:extLst>
                  <a:ext uri="{FF2B5EF4-FFF2-40B4-BE49-F238E27FC236}">
                    <a16:creationId xmlns:a16="http://schemas.microsoft.com/office/drawing/2014/main" id="{287BC096-B0A2-470C-8F86-8C7C96FF44AC}"/>
                  </a:ext>
                </a:extLst>
              </p:cNvPr>
              <p:cNvGrpSpPr/>
              <p:nvPr/>
            </p:nvGrpSpPr>
            <p:grpSpPr>
              <a:xfrm>
                <a:off x="9552633" y="4436206"/>
                <a:ext cx="998281" cy="743406"/>
                <a:chOff x="9715997" y="4347472"/>
                <a:chExt cx="998281" cy="743406"/>
              </a:xfrm>
            </p:grpSpPr>
            <p:pic>
              <p:nvPicPr>
                <p:cNvPr id="146" name="Picture 145">
                  <a:extLst>
                    <a:ext uri="{FF2B5EF4-FFF2-40B4-BE49-F238E27FC236}">
                      <a16:creationId xmlns:a16="http://schemas.microsoft.com/office/drawing/2014/main" id="{C79554E1-BFC7-4B97-A865-FDF19211C6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47" name="Picture 146">
                  <a:extLst>
                    <a:ext uri="{FF2B5EF4-FFF2-40B4-BE49-F238E27FC236}">
                      <a16:creationId xmlns:a16="http://schemas.microsoft.com/office/drawing/2014/main" id="{CFD9BBBE-639D-472A-839F-FD44DA749B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48" name="Picture 147">
                  <a:extLst>
                    <a:ext uri="{FF2B5EF4-FFF2-40B4-BE49-F238E27FC236}">
                      <a16:creationId xmlns:a16="http://schemas.microsoft.com/office/drawing/2014/main" id="{FFBE0A1D-5ADD-499E-8A02-385D49671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49" name="Picture 148">
                  <a:extLst>
                    <a:ext uri="{FF2B5EF4-FFF2-40B4-BE49-F238E27FC236}">
                      <a16:creationId xmlns:a16="http://schemas.microsoft.com/office/drawing/2014/main" id="{FB6F5878-1AD7-4CDC-BF13-BAD60E3689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50" name="Picture 149">
                  <a:extLst>
                    <a:ext uri="{FF2B5EF4-FFF2-40B4-BE49-F238E27FC236}">
                      <a16:creationId xmlns:a16="http://schemas.microsoft.com/office/drawing/2014/main" id="{A8390270-8C66-48F5-8DB9-550E9137C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01" name="Group 100">
              <a:extLst>
                <a:ext uri="{FF2B5EF4-FFF2-40B4-BE49-F238E27FC236}">
                  <a16:creationId xmlns:a16="http://schemas.microsoft.com/office/drawing/2014/main" id="{645CEDB0-E9DA-47EA-B312-2E7EE4DC6EBC}"/>
                </a:ext>
              </a:extLst>
            </p:cNvPr>
            <p:cNvGrpSpPr/>
            <p:nvPr/>
          </p:nvGrpSpPr>
          <p:grpSpPr>
            <a:xfrm>
              <a:off x="9555017" y="4160151"/>
              <a:ext cx="1161645" cy="835315"/>
              <a:chOff x="9552633" y="4344297"/>
              <a:chExt cx="1161645" cy="835315"/>
            </a:xfrm>
          </p:grpSpPr>
          <p:grpSp>
            <p:nvGrpSpPr>
              <p:cNvPr id="102" name="Group 101">
                <a:extLst>
                  <a:ext uri="{FF2B5EF4-FFF2-40B4-BE49-F238E27FC236}">
                    <a16:creationId xmlns:a16="http://schemas.microsoft.com/office/drawing/2014/main" id="{644119D4-A720-4B83-AB8F-07FB709CE775}"/>
                  </a:ext>
                </a:extLst>
              </p:cNvPr>
              <p:cNvGrpSpPr/>
              <p:nvPr/>
            </p:nvGrpSpPr>
            <p:grpSpPr>
              <a:xfrm>
                <a:off x="9715997" y="4344297"/>
                <a:ext cx="998281" cy="743406"/>
                <a:chOff x="9715997" y="4347472"/>
                <a:chExt cx="998281" cy="743406"/>
              </a:xfrm>
            </p:grpSpPr>
            <p:pic>
              <p:nvPicPr>
                <p:cNvPr id="109" name="Picture 108">
                  <a:extLst>
                    <a:ext uri="{FF2B5EF4-FFF2-40B4-BE49-F238E27FC236}">
                      <a16:creationId xmlns:a16="http://schemas.microsoft.com/office/drawing/2014/main" id="{3888CE33-4CB8-43EC-9573-64421E543F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10" name="Picture 109">
                  <a:extLst>
                    <a:ext uri="{FF2B5EF4-FFF2-40B4-BE49-F238E27FC236}">
                      <a16:creationId xmlns:a16="http://schemas.microsoft.com/office/drawing/2014/main" id="{A8489DB7-648F-4785-879C-68250528ED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11" name="Picture 110">
                  <a:extLst>
                    <a:ext uri="{FF2B5EF4-FFF2-40B4-BE49-F238E27FC236}">
                      <a16:creationId xmlns:a16="http://schemas.microsoft.com/office/drawing/2014/main" id="{D895ACF1-1E24-4306-9C57-3CD139C6C8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12" name="Picture 111">
                  <a:extLst>
                    <a:ext uri="{FF2B5EF4-FFF2-40B4-BE49-F238E27FC236}">
                      <a16:creationId xmlns:a16="http://schemas.microsoft.com/office/drawing/2014/main" id="{198D507D-A248-4D69-9748-94BC8676DE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13" name="Picture 112">
                  <a:extLst>
                    <a:ext uri="{FF2B5EF4-FFF2-40B4-BE49-F238E27FC236}">
                      <a16:creationId xmlns:a16="http://schemas.microsoft.com/office/drawing/2014/main" id="{2BBD8591-7957-4841-8B4B-7C787F5391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03" name="Group 102">
                <a:extLst>
                  <a:ext uri="{FF2B5EF4-FFF2-40B4-BE49-F238E27FC236}">
                    <a16:creationId xmlns:a16="http://schemas.microsoft.com/office/drawing/2014/main" id="{9FCB1EF1-1AFE-44B7-BD7C-04F1F3348C1F}"/>
                  </a:ext>
                </a:extLst>
              </p:cNvPr>
              <p:cNvGrpSpPr/>
              <p:nvPr/>
            </p:nvGrpSpPr>
            <p:grpSpPr>
              <a:xfrm>
                <a:off x="9552633" y="4436206"/>
                <a:ext cx="998281" cy="743406"/>
                <a:chOff x="9715997" y="4347472"/>
                <a:chExt cx="998281" cy="743406"/>
              </a:xfrm>
            </p:grpSpPr>
            <p:pic>
              <p:nvPicPr>
                <p:cNvPr id="104" name="Picture 103">
                  <a:extLst>
                    <a:ext uri="{FF2B5EF4-FFF2-40B4-BE49-F238E27FC236}">
                      <a16:creationId xmlns:a16="http://schemas.microsoft.com/office/drawing/2014/main" id="{22E5C2B3-2EFF-4FB7-A032-B8F199D81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05" name="Picture 104">
                  <a:extLst>
                    <a:ext uri="{FF2B5EF4-FFF2-40B4-BE49-F238E27FC236}">
                      <a16:creationId xmlns:a16="http://schemas.microsoft.com/office/drawing/2014/main" id="{92CCCC45-F072-4F79-972C-9D15C63D93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106" name="Picture 105">
                  <a:extLst>
                    <a:ext uri="{FF2B5EF4-FFF2-40B4-BE49-F238E27FC236}">
                      <a16:creationId xmlns:a16="http://schemas.microsoft.com/office/drawing/2014/main" id="{E9491ABD-5C68-40FC-8E7F-12C6BA8B69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107" name="Picture 106">
                  <a:extLst>
                    <a:ext uri="{FF2B5EF4-FFF2-40B4-BE49-F238E27FC236}">
                      <a16:creationId xmlns:a16="http://schemas.microsoft.com/office/drawing/2014/main" id="{CD5F2967-B7E1-4954-98A9-D28D1BB40B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108" name="Picture 107">
                  <a:extLst>
                    <a:ext uri="{FF2B5EF4-FFF2-40B4-BE49-F238E27FC236}">
                      <a16:creationId xmlns:a16="http://schemas.microsoft.com/office/drawing/2014/main" id="{7B07A184-E650-42EC-A2FF-84666FF146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75332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bg2">
                  <a:lumMod val="25000"/>
                </a:schemeClr>
              </a:solidFill>
              <a:latin typeface="Century Gothic" panose="020B0502020202020204" pitchFamily="34" charset="0"/>
            </a:endParaRPr>
          </a:p>
          <a:p>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Find the odd one out by matching the shape to the correct volume.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reasoning.</a:t>
            </a: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7" name="Group 16">
            <a:extLst>
              <a:ext uri="{FF2B5EF4-FFF2-40B4-BE49-F238E27FC236}">
                <a16:creationId xmlns:a16="http://schemas.microsoft.com/office/drawing/2014/main" id="{3672B9AF-E04C-4F52-B175-E9F62CFFC986}"/>
              </a:ext>
            </a:extLst>
          </p:cNvPr>
          <p:cNvGrpSpPr/>
          <p:nvPr/>
        </p:nvGrpSpPr>
        <p:grpSpPr>
          <a:xfrm>
            <a:off x="4017056" y="1713922"/>
            <a:ext cx="2117174" cy="1472230"/>
            <a:chOff x="1899642" y="1700440"/>
            <a:chExt cx="1318178" cy="916627"/>
          </a:xfrm>
        </p:grpSpPr>
        <p:pic>
          <p:nvPicPr>
            <p:cNvPr id="18" name="Picture 17">
              <a:extLst>
                <a:ext uri="{FF2B5EF4-FFF2-40B4-BE49-F238E27FC236}">
                  <a16:creationId xmlns:a16="http://schemas.microsoft.com/office/drawing/2014/main" id="{7FC7BF7A-CFB0-48C5-B9F0-AC0A22C8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65" y="1700440"/>
              <a:ext cx="337944" cy="375201"/>
            </a:xfrm>
            <a:prstGeom prst="rect">
              <a:avLst/>
            </a:prstGeom>
          </p:spPr>
        </p:pic>
        <p:pic>
          <p:nvPicPr>
            <p:cNvPr id="20" name="Picture 19">
              <a:extLst>
                <a:ext uri="{FF2B5EF4-FFF2-40B4-BE49-F238E27FC236}">
                  <a16:creationId xmlns:a16="http://schemas.microsoft.com/office/drawing/2014/main" id="{9340DBF3-B030-4950-BAFB-101AC7F0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9" y="1789513"/>
              <a:ext cx="337944" cy="375201"/>
            </a:xfrm>
            <a:prstGeom prst="rect">
              <a:avLst/>
            </a:prstGeom>
          </p:spPr>
        </p:pic>
        <p:pic>
          <p:nvPicPr>
            <p:cNvPr id="21" name="Picture 20">
              <a:extLst>
                <a:ext uri="{FF2B5EF4-FFF2-40B4-BE49-F238E27FC236}">
                  <a16:creationId xmlns:a16="http://schemas.microsoft.com/office/drawing/2014/main" id="{7BD214B2-1B06-4282-A3A0-EF291451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29" y="1789513"/>
              <a:ext cx="337944" cy="375201"/>
            </a:xfrm>
            <a:prstGeom prst="rect">
              <a:avLst/>
            </a:prstGeom>
          </p:spPr>
        </p:pic>
        <p:pic>
          <p:nvPicPr>
            <p:cNvPr id="22" name="Picture 21">
              <a:extLst>
                <a:ext uri="{FF2B5EF4-FFF2-40B4-BE49-F238E27FC236}">
                  <a16:creationId xmlns:a16="http://schemas.microsoft.com/office/drawing/2014/main" id="{637142FA-236F-4A8D-9351-ACDFFEAD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013" y="1878586"/>
              <a:ext cx="337944" cy="375201"/>
            </a:xfrm>
            <a:prstGeom prst="rect">
              <a:avLst/>
            </a:prstGeom>
          </p:spPr>
        </p:pic>
        <p:pic>
          <p:nvPicPr>
            <p:cNvPr id="23" name="Picture 22">
              <a:extLst>
                <a:ext uri="{FF2B5EF4-FFF2-40B4-BE49-F238E27FC236}">
                  <a16:creationId xmlns:a16="http://schemas.microsoft.com/office/drawing/2014/main" id="{5DEF1966-B71D-413D-8B21-BE196D498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958" y="1878586"/>
              <a:ext cx="337944" cy="375201"/>
            </a:xfrm>
            <a:prstGeom prst="rect">
              <a:avLst/>
            </a:prstGeom>
          </p:spPr>
        </p:pic>
        <p:pic>
          <p:nvPicPr>
            <p:cNvPr id="24" name="Picture 23">
              <a:extLst>
                <a:ext uri="{FF2B5EF4-FFF2-40B4-BE49-F238E27FC236}">
                  <a16:creationId xmlns:a16="http://schemas.microsoft.com/office/drawing/2014/main" id="{0CE2436A-EE50-4072-ABFB-F848CC9AB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2" y="1967659"/>
              <a:ext cx="337944" cy="375201"/>
            </a:xfrm>
            <a:prstGeom prst="rect">
              <a:avLst/>
            </a:prstGeom>
          </p:spPr>
        </p:pic>
        <p:pic>
          <p:nvPicPr>
            <p:cNvPr id="25" name="Picture 24">
              <a:extLst>
                <a:ext uri="{FF2B5EF4-FFF2-40B4-BE49-F238E27FC236}">
                  <a16:creationId xmlns:a16="http://schemas.microsoft.com/office/drawing/2014/main" id="{C8F6BC08-56F6-4E20-B627-6289573B6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122" y="1967659"/>
              <a:ext cx="337944" cy="375201"/>
            </a:xfrm>
            <a:prstGeom prst="rect">
              <a:avLst/>
            </a:prstGeom>
          </p:spPr>
        </p:pic>
        <p:pic>
          <p:nvPicPr>
            <p:cNvPr id="26" name="Picture 25">
              <a:extLst>
                <a:ext uri="{FF2B5EF4-FFF2-40B4-BE49-F238E27FC236}">
                  <a16:creationId xmlns:a16="http://schemas.microsoft.com/office/drawing/2014/main" id="{B3F3C203-CCEB-4206-B8C2-F05CF1FC9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806" y="2056732"/>
              <a:ext cx="337944" cy="375201"/>
            </a:xfrm>
            <a:prstGeom prst="rect">
              <a:avLst/>
            </a:prstGeom>
          </p:spPr>
        </p:pic>
        <p:pic>
          <p:nvPicPr>
            <p:cNvPr id="27" name="Picture 26">
              <a:extLst>
                <a:ext uri="{FF2B5EF4-FFF2-40B4-BE49-F238E27FC236}">
                  <a16:creationId xmlns:a16="http://schemas.microsoft.com/office/drawing/2014/main" id="{B5F2F8CB-36AE-432C-AF09-7012B0B5C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834" y="1881852"/>
              <a:ext cx="337944" cy="375201"/>
            </a:xfrm>
            <a:prstGeom prst="rect">
              <a:avLst/>
            </a:prstGeom>
          </p:spPr>
        </p:pic>
        <p:pic>
          <p:nvPicPr>
            <p:cNvPr id="28" name="Picture 27">
              <a:extLst>
                <a:ext uri="{FF2B5EF4-FFF2-40B4-BE49-F238E27FC236}">
                  <a16:creationId xmlns:a16="http://schemas.microsoft.com/office/drawing/2014/main" id="{5DD2351F-5F2D-4863-A05D-A27A2B927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18" y="1970925"/>
              <a:ext cx="337944" cy="375201"/>
            </a:xfrm>
            <a:prstGeom prst="rect">
              <a:avLst/>
            </a:prstGeom>
          </p:spPr>
        </p:pic>
        <p:pic>
          <p:nvPicPr>
            <p:cNvPr id="29" name="Picture 28">
              <a:extLst>
                <a:ext uri="{FF2B5EF4-FFF2-40B4-BE49-F238E27FC236}">
                  <a16:creationId xmlns:a16="http://schemas.microsoft.com/office/drawing/2014/main" id="{DBDD89DD-9D9E-4057-967E-BCA4C80C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876" y="1970925"/>
              <a:ext cx="337944" cy="375201"/>
            </a:xfrm>
            <a:prstGeom prst="rect">
              <a:avLst/>
            </a:prstGeom>
          </p:spPr>
        </p:pic>
        <p:pic>
          <p:nvPicPr>
            <p:cNvPr id="30" name="Picture 29">
              <a:extLst>
                <a:ext uri="{FF2B5EF4-FFF2-40B4-BE49-F238E27FC236}">
                  <a16:creationId xmlns:a16="http://schemas.microsoft.com/office/drawing/2014/main" id="{4377D6F8-585B-4EC7-94C5-E77896040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560" y="2059998"/>
              <a:ext cx="337944" cy="375201"/>
            </a:xfrm>
            <a:prstGeom prst="rect">
              <a:avLst/>
            </a:prstGeom>
          </p:spPr>
        </p:pic>
        <p:pic>
          <p:nvPicPr>
            <p:cNvPr id="31" name="Picture 30">
              <a:extLst>
                <a:ext uri="{FF2B5EF4-FFF2-40B4-BE49-F238E27FC236}">
                  <a16:creationId xmlns:a16="http://schemas.microsoft.com/office/drawing/2014/main" id="{C6DB493E-AB17-4340-84DB-6B8800770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202" y="2057281"/>
              <a:ext cx="337944" cy="375201"/>
            </a:xfrm>
            <a:prstGeom prst="rect">
              <a:avLst/>
            </a:prstGeom>
          </p:spPr>
        </p:pic>
        <p:pic>
          <p:nvPicPr>
            <p:cNvPr id="32" name="Picture 31">
              <a:extLst>
                <a:ext uri="{FF2B5EF4-FFF2-40B4-BE49-F238E27FC236}">
                  <a16:creationId xmlns:a16="http://schemas.microsoft.com/office/drawing/2014/main" id="{800EEBC9-C61E-4998-929D-3522DE48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325" y="2146354"/>
              <a:ext cx="337944" cy="375201"/>
            </a:xfrm>
            <a:prstGeom prst="rect">
              <a:avLst/>
            </a:prstGeom>
          </p:spPr>
        </p:pic>
        <p:pic>
          <p:nvPicPr>
            <p:cNvPr id="33" name="Picture 32">
              <a:extLst>
                <a:ext uri="{FF2B5EF4-FFF2-40B4-BE49-F238E27FC236}">
                  <a16:creationId xmlns:a16="http://schemas.microsoft.com/office/drawing/2014/main" id="{C0C1FB58-1A97-4F54-B88E-3A7880D9B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44" y="2152793"/>
              <a:ext cx="337944" cy="375201"/>
            </a:xfrm>
            <a:prstGeom prst="rect">
              <a:avLst/>
            </a:prstGeom>
          </p:spPr>
        </p:pic>
        <p:pic>
          <p:nvPicPr>
            <p:cNvPr id="34" name="Picture 33">
              <a:extLst>
                <a:ext uri="{FF2B5EF4-FFF2-40B4-BE49-F238E27FC236}">
                  <a16:creationId xmlns:a16="http://schemas.microsoft.com/office/drawing/2014/main" id="{A5E625A8-AEAA-484F-B55A-A26EC5BD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489" y="2241866"/>
              <a:ext cx="337944" cy="375201"/>
            </a:xfrm>
            <a:prstGeom prst="rect">
              <a:avLst/>
            </a:prstGeom>
          </p:spPr>
        </p:pic>
      </p:grpSp>
      <p:grpSp>
        <p:nvGrpSpPr>
          <p:cNvPr id="35" name="Group 34">
            <a:extLst>
              <a:ext uri="{FF2B5EF4-FFF2-40B4-BE49-F238E27FC236}">
                <a16:creationId xmlns:a16="http://schemas.microsoft.com/office/drawing/2014/main" id="{7370FFC9-FFE4-4DC5-A70B-33B66E68C0F3}"/>
              </a:ext>
            </a:extLst>
          </p:cNvPr>
          <p:cNvGrpSpPr/>
          <p:nvPr/>
        </p:nvGrpSpPr>
        <p:grpSpPr>
          <a:xfrm>
            <a:off x="3929711" y="3585758"/>
            <a:ext cx="2242388" cy="1796266"/>
            <a:chOff x="2534295" y="3223487"/>
            <a:chExt cx="1494060" cy="1196817"/>
          </a:xfrm>
        </p:grpSpPr>
        <p:grpSp>
          <p:nvGrpSpPr>
            <p:cNvPr id="36" name="Group 35">
              <a:extLst>
                <a:ext uri="{FF2B5EF4-FFF2-40B4-BE49-F238E27FC236}">
                  <a16:creationId xmlns:a16="http://schemas.microsoft.com/office/drawing/2014/main" id="{EB713EF4-1011-48E5-8AA8-991113EADED0}"/>
                </a:ext>
              </a:extLst>
            </p:cNvPr>
            <p:cNvGrpSpPr/>
            <p:nvPr/>
          </p:nvGrpSpPr>
          <p:grpSpPr>
            <a:xfrm>
              <a:off x="2534295" y="3398440"/>
              <a:ext cx="1493485" cy="1021864"/>
              <a:chOff x="2534295" y="3398440"/>
              <a:chExt cx="1493485" cy="1021864"/>
            </a:xfrm>
          </p:grpSpPr>
          <p:grpSp>
            <p:nvGrpSpPr>
              <p:cNvPr id="47" name="Group 46">
                <a:extLst>
                  <a:ext uri="{FF2B5EF4-FFF2-40B4-BE49-F238E27FC236}">
                    <a16:creationId xmlns:a16="http://schemas.microsoft.com/office/drawing/2014/main" id="{95F193FA-6DD1-43DE-A2C9-F2E982E1D93B}"/>
                  </a:ext>
                </a:extLst>
              </p:cNvPr>
              <p:cNvGrpSpPr/>
              <p:nvPr/>
            </p:nvGrpSpPr>
            <p:grpSpPr>
              <a:xfrm>
                <a:off x="2534295" y="3398440"/>
                <a:ext cx="1159821" cy="838276"/>
                <a:chOff x="9421270" y="1799761"/>
                <a:chExt cx="1159821" cy="838276"/>
              </a:xfrm>
            </p:grpSpPr>
            <p:pic>
              <p:nvPicPr>
                <p:cNvPr id="50" name="Picture 49">
                  <a:extLst>
                    <a:ext uri="{FF2B5EF4-FFF2-40B4-BE49-F238E27FC236}">
                      <a16:creationId xmlns:a16="http://schemas.microsoft.com/office/drawing/2014/main" id="{D26170B3-0F5B-47B5-B102-042CAC31E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51" name="Picture 50">
                  <a:extLst>
                    <a:ext uri="{FF2B5EF4-FFF2-40B4-BE49-F238E27FC236}">
                      <a16:creationId xmlns:a16="http://schemas.microsoft.com/office/drawing/2014/main" id="{64970339-C307-42B5-9A08-1EDD159FA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52" name="Picture 51">
                  <a:extLst>
                    <a:ext uri="{FF2B5EF4-FFF2-40B4-BE49-F238E27FC236}">
                      <a16:creationId xmlns:a16="http://schemas.microsoft.com/office/drawing/2014/main" id="{BD3DA7B6-F89C-40DF-A543-50B05E91C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53" name="Picture 52">
                  <a:extLst>
                    <a:ext uri="{FF2B5EF4-FFF2-40B4-BE49-F238E27FC236}">
                      <a16:creationId xmlns:a16="http://schemas.microsoft.com/office/drawing/2014/main" id="{B8417637-AF3C-40F2-A489-439E2CFA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54" name="Picture 53">
                  <a:extLst>
                    <a:ext uri="{FF2B5EF4-FFF2-40B4-BE49-F238E27FC236}">
                      <a16:creationId xmlns:a16="http://schemas.microsoft.com/office/drawing/2014/main" id="{B4052612-0623-4CF9-A2EE-797BAF2C8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55" name="Picture 54">
                  <a:extLst>
                    <a:ext uri="{FF2B5EF4-FFF2-40B4-BE49-F238E27FC236}">
                      <a16:creationId xmlns:a16="http://schemas.microsoft.com/office/drawing/2014/main" id="{D672EFA7-9310-4F70-98CB-F0ACA4ECD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48" name="Picture 47">
                <a:extLst>
                  <a:ext uri="{FF2B5EF4-FFF2-40B4-BE49-F238E27FC236}">
                    <a16:creationId xmlns:a16="http://schemas.microsoft.com/office/drawing/2014/main" id="{3745789D-40B1-44B8-8837-9510362EB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9" name="Picture 48">
                <a:extLst>
                  <a:ext uri="{FF2B5EF4-FFF2-40B4-BE49-F238E27FC236}">
                    <a16:creationId xmlns:a16="http://schemas.microsoft.com/office/drawing/2014/main" id="{7818DDDC-AFBF-4C87-9A9E-7BE5270D8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nvGrpSpPr>
            <p:cNvPr id="37" name="Group 36">
              <a:extLst>
                <a:ext uri="{FF2B5EF4-FFF2-40B4-BE49-F238E27FC236}">
                  <a16:creationId xmlns:a16="http://schemas.microsoft.com/office/drawing/2014/main" id="{26530574-6D78-4D11-B527-A50FF3B49F8F}"/>
                </a:ext>
              </a:extLst>
            </p:cNvPr>
            <p:cNvGrpSpPr/>
            <p:nvPr/>
          </p:nvGrpSpPr>
          <p:grpSpPr>
            <a:xfrm>
              <a:off x="2534870" y="3223487"/>
              <a:ext cx="1493485" cy="1021864"/>
              <a:chOff x="2534295" y="3398440"/>
              <a:chExt cx="1493485" cy="1021864"/>
            </a:xfrm>
          </p:grpSpPr>
          <p:grpSp>
            <p:nvGrpSpPr>
              <p:cNvPr id="38" name="Group 37">
                <a:extLst>
                  <a:ext uri="{FF2B5EF4-FFF2-40B4-BE49-F238E27FC236}">
                    <a16:creationId xmlns:a16="http://schemas.microsoft.com/office/drawing/2014/main" id="{D6F26BCC-3B59-4762-8539-336738F0888C}"/>
                  </a:ext>
                </a:extLst>
              </p:cNvPr>
              <p:cNvGrpSpPr/>
              <p:nvPr/>
            </p:nvGrpSpPr>
            <p:grpSpPr>
              <a:xfrm>
                <a:off x="2534295" y="3398440"/>
                <a:ext cx="1159821" cy="838276"/>
                <a:chOff x="9421270" y="1799761"/>
                <a:chExt cx="1159821" cy="838276"/>
              </a:xfrm>
            </p:grpSpPr>
            <p:pic>
              <p:nvPicPr>
                <p:cNvPr id="41" name="Picture 40">
                  <a:extLst>
                    <a:ext uri="{FF2B5EF4-FFF2-40B4-BE49-F238E27FC236}">
                      <a16:creationId xmlns:a16="http://schemas.microsoft.com/office/drawing/2014/main" id="{E1A6CBF0-B4FC-490E-8CE2-102B05F12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42" name="Picture 41">
                  <a:extLst>
                    <a:ext uri="{FF2B5EF4-FFF2-40B4-BE49-F238E27FC236}">
                      <a16:creationId xmlns:a16="http://schemas.microsoft.com/office/drawing/2014/main" id="{6C8FCCD0-2A26-4BDE-9929-8E509836B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43" name="Picture 42">
                  <a:extLst>
                    <a:ext uri="{FF2B5EF4-FFF2-40B4-BE49-F238E27FC236}">
                      <a16:creationId xmlns:a16="http://schemas.microsoft.com/office/drawing/2014/main" id="{72B65C1E-96A6-4D92-91AE-AC0B198F9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44" name="Picture 43">
                  <a:extLst>
                    <a:ext uri="{FF2B5EF4-FFF2-40B4-BE49-F238E27FC236}">
                      <a16:creationId xmlns:a16="http://schemas.microsoft.com/office/drawing/2014/main" id="{93D59C7F-D0A5-4635-87A2-6D07C06C7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45" name="Picture 44">
                  <a:extLst>
                    <a:ext uri="{FF2B5EF4-FFF2-40B4-BE49-F238E27FC236}">
                      <a16:creationId xmlns:a16="http://schemas.microsoft.com/office/drawing/2014/main" id="{86C0129A-1E2F-4187-8597-1C4523973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46" name="Picture 45">
                  <a:extLst>
                    <a:ext uri="{FF2B5EF4-FFF2-40B4-BE49-F238E27FC236}">
                      <a16:creationId xmlns:a16="http://schemas.microsoft.com/office/drawing/2014/main" id="{64C7E508-4DBE-4430-A20A-3C023EF16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39" name="Picture 38">
                <a:extLst>
                  <a:ext uri="{FF2B5EF4-FFF2-40B4-BE49-F238E27FC236}">
                    <a16:creationId xmlns:a16="http://schemas.microsoft.com/office/drawing/2014/main" id="{B7AC8C16-2266-4C7F-BA8B-CC643DF6F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0" name="Picture 39">
                <a:extLst>
                  <a:ext uri="{FF2B5EF4-FFF2-40B4-BE49-F238E27FC236}">
                    <a16:creationId xmlns:a16="http://schemas.microsoft.com/office/drawing/2014/main" id="{8F42D664-BDBB-44A5-9EBB-C813F0576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grpSp>
        <p:nvGrpSpPr>
          <p:cNvPr id="56" name="Group 55">
            <a:extLst>
              <a:ext uri="{FF2B5EF4-FFF2-40B4-BE49-F238E27FC236}">
                <a16:creationId xmlns:a16="http://schemas.microsoft.com/office/drawing/2014/main" id="{5B6B39CB-E2DF-4AE7-8D4A-86A6B2B3FEE5}"/>
              </a:ext>
            </a:extLst>
          </p:cNvPr>
          <p:cNvGrpSpPr/>
          <p:nvPr/>
        </p:nvGrpSpPr>
        <p:grpSpPr>
          <a:xfrm>
            <a:off x="6799636" y="2770124"/>
            <a:ext cx="1467682" cy="1795464"/>
            <a:chOff x="9200849" y="3742992"/>
            <a:chExt cx="827134" cy="1011861"/>
          </a:xfrm>
        </p:grpSpPr>
        <p:grpSp>
          <p:nvGrpSpPr>
            <p:cNvPr id="57" name="Group 56">
              <a:extLst>
                <a:ext uri="{FF2B5EF4-FFF2-40B4-BE49-F238E27FC236}">
                  <a16:creationId xmlns:a16="http://schemas.microsoft.com/office/drawing/2014/main" id="{6697B927-8E57-45C5-A3BD-DCD1772A8988}"/>
                </a:ext>
              </a:extLst>
            </p:cNvPr>
            <p:cNvGrpSpPr/>
            <p:nvPr/>
          </p:nvGrpSpPr>
          <p:grpSpPr>
            <a:xfrm>
              <a:off x="9360297" y="4106373"/>
              <a:ext cx="664997" cy="559183"/>
              <a:chOff x="9362678" y="4103992"/>
              <a:chExt cx="664997" cy="559183"/>
            </a:xfrm>
          </p:grpSpPr>
          <p:pic>
            <p:nvPicPr>
              <p:cNvPr id="78" name="Picture 77">
                <a:extLst>
                  <a:ext uri="{FF2B5EF4-FFF2-40B4-BE49-F238E27FC236}">
                    <a16:creationId xmlns:a16="http://schemas.microsoft.com/office/drawing/2014/main" id="{C0C63770-16EE-4052-A981-097B515E8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9" name="Picture 78">
                <a:extLst>
                  <a:ext uri="{FF2B5EF4-FFF2-40B4-BE49-F238E27FC236}">
                    <a16:creationId xmlns:a16="http://schemas.microsoft.com/office/drawing/2014/main" id="{08EDC0D2-30FB-4DB4-BF29-C61D3E1BB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80" name="Picture 79">
                <a:extLst>
                  <a:ext uri="{FF2B5EF4-FFF2-40B4-BE49-F238E27FC236}">
                    <a16:creationId xmlns:a16="http://schemas.microsoft.com/office/drawing/2014/main" id="{105F05B5-4FAD-496F-991C-571F50EC5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8" name="Group 57">
              <a:extLst>
                <a:ext uri="{FF2B5EF4-FFF2-40B4-BE49-F238E27FC236}">
                  <a16:creationId xmlns:a16="http://schemas.microsoft.com/office/drawing/2014/main" id="{BC060F8F-EC7C-4EB9-9EAE-78A60A8852D8}"/>
                </a:ext>
              </a:extLst>
            </p:cNvPr>
            <p:cNvGrpSpPr/>
            <p:nvPr/>
          </p:nvGrpSpPr>
          <p:grpSpPr>
            <a:xfrm>
              <a:off x="9200849" y="4195670"/>
              <a:ext cx="664997" cy="559183"/>
              <a:chOff x="9362678" y="4103992"/>
              <a:chExt cx="664997" cy="559183"/>
            </a:xfrm>
          </p:grpSpPr>
          <p:pic>
            <p:nvPicPr>
              <p:cNvPr id="75" name="Picture 74">
                <a:extLst>
                  <a:ext uri="{FF2B5EF4-FFF2-40B4-BE49-F238E27FC236}">
                    <a16:creationId xmlns:a16="http://schemas.microsoft.com/office/drawing/2014/main" id="{BF63677F-E03B-4A8F-AEBA-5045AA653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6" name="Picture 75">
                <a:extLst>
                  <a:ext uri="{FF2B5EF4-FFF2-40B4-BE49-F238E27FC236}">
                    <a16:creationId xmlns:a16="http://schemas.microsoft.com/office/drawing/2014/main" id="{90581821-F563-413D-9CF3-FC954AC87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7" name="Picture 76">
                <a:extLst>
                  <a:ext uri="{FF2B5EF4-FFF2-40B4-BE49-F238E27FC236}">
                    <a16:creationId xmlns:a16="http://schemas.microsoft.com/office/drawing/2014/main" id="{693B9B42-74E2-4919-87FF-12F8F16B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9" name="Group 58">
              <a:extLst>
                <a:ext uri="{FF2B5EF4-FFF2-40B4-BE49-F238E27FC236}">
                  <a16:creationId xmlns:a16="http://schemas.microsoft.com/office/drawing/2014/main" id="{59E1DB19-95EC-445D-8FC9-5E041673292E}"/>
                </a:ext>
              </a:extLst>
            </p:cNvPr>
            <p:cNvGrpSpPr/>
            <p:nvPr/>
          </p:nvGrpSpPr>
          <p:grpSpPr>
            <a:xfrm>
              <a:off x="9360297" y="3923206"/>
              <a:ext cx="664997" cy="559183"/>
              <a:chOff x="9362678" y="4103992"/>
              <a:chExt cx="664997" cy="559183"/>
            </a:xfrm>
          </p:grpSpPr>
          <p:pic>
            <p:nvPicPr>
              <p:cNvPr id="72" name="Picture 71">
                <a:extLst>
                  <a:ext uri="{FF2B5EF4-FFF2-40B4-BE49-F238E27FC236}">
                    <a16:creationId xmlns:a16="http://schemas.microsoft.com/office/drawing/2014/main" id="{BDA76466-9A97-448A-B987-03D2E3887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3" name="Picture 72">
                <a:extLst>
                  <a:ext uri="{FF2B5EF4-FFF2-40B4-BE49-F238E27FC236}">
                    <a16:creationId xmlns:a16="http://schemas.microsoft.com/office/drawing/2014/main" id="{B79D61D5-CD8D-4616-A35D-771F2B227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4" name="Picture 73">
                <a:extLst>
                  <a:ext uri="{FF2B5EF4-FFF2-40B4-BE49-F238E27FC236}">
                    <a16:creationId xmlns:a16="http://schemas.microsoft.com/office/drawing/2014/main" id="{540C4BC8-7CC5-4BDC-AD8D-6B22AC435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0" name="Group 59">
              <a:extLst>
                <a:ext uri="{FF2B5EF4-FFF2-40B4-BE49-F238E27FC236}">
                  <a16:creationId xmlns:a16="http://schemas.microsoft.com/office/drawing/2014/main" id="{BC48561A-699E-4290-B85E-C5088E64C08E}"/>
                </a:ext>
              </a:extLst>
            </p:cNvPr>
            <p:cNvGrpSpPr/>
            <p:nvPr/>
          </p:nvGrpSpPr>
          <p:grpSpPr>
            <a:xfrm>
              <a:off x="9200849" y="4012503"/>
              <a:ext cx="664997" cy="559183"/>
              <a:chOff x="9362678" y="4103992"/>
              <a:chExt cx="664997" cy="559183"/>
            </a:xfrm>
          </p:grpSpPr>
          <p:pic>
            <p:nvPicPr>
              <p:cNvPr id="69" name="Picture 68">
                <a:extLst>
                  <a:ext uri="{FF2B5EF4-FFF2-40B4-BE49-F238E27FC236}">
                    <a16:creationId xmlns:a16="http://schemas.microsoft.com/office/drawing/2014/main" id="{18F7A800-8463-430B-ABEA-772A36AAB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0" name="Picture 69">
                <a:extLst>
                  <a:ext uri="{FF2B5EF4-FFF2-40B4-BE49-F238E27FC236}">
                    <a16:creationId xmlns:a16="http://schemas.microsoft.com/office/drawing/2014/main" id="{CA967C0E-D406-422C-AA33-B58E190B2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1" name="Picture 70">
                <a:extLst>
                  <a:ext uri="{FF2B5EF4-FFF2-40B4-BE49-F238E27FC236}">
                    <a16:creationId xmlns:a16="http://schemas.microsoft.com/office/drawing/2014/main" id="{73096877-7D67-4135-8743-2F62501C4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1" name="Group 60">
              <a:extLst>
                <a:ext uri="{FF2B5EF4-FFF2-40B4-BE49-F238E27FC236}">
                  <a16:creationId xmlns:a16="http://schemas.microsoft.com/office/drawing/2014/main" id="{BD99E677-B597-4A10-BF5B-B7F9888473EB}"/>
                </a:ext>
              </a:extLst>
            </p:cNvPr>
            <p:cNvGrpSpPr/>
            <p:nvPr/>
          </p:nvGrpSpPr>
          <p:grpSpPr>
            <a:xfrm>
              <a:off x="9362986" y="3742992"/>
              <a:ext cx="664997" cy="559183"/>
              <a:chOff x="9362678" y="4103992"/>
              <a:chExt cx="664997" cy="559183"/>
            </a:xfrm>
          </p:grpSpPr>
          <p:pic>
            <p:nvPicPr>
              <p:cNvPr id="66" name="Picture 65">
                <a:extLst>
                  <a:ext uri="{FF2B5EF4-FFF2-40B4-BE49-F238E27FC236}">
                    <a16:creationId xmlns:a16="http://schemas.microsoft.com/office/drawing/2014/main" id="{CA49D47F-4577-4F46-A17D-17476F4CD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7" name="Picture 66">
                <a:extLst>
                  <a:ext uri="{FF2B5EF4-FFF2-40B4-BE49-F238E27FC236}">
                    <a16:creationId xmlns:a16="http://schemas.microsoft.com/office/drawing/2014/main" id="{476C7C25-79C9-4307-BEDE-819CD76A6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8" name="Picture 67">
                <a:extLst>
                  <a:ext uri="{FF2B5EF4-FFF2-40B4-BE49-F238E27FC236}">
                    <a16:creationId xmlns:a16="http://schemas.microsoft.com/office/drawing/2014/main" id="{8FFDA92C-9399-4220-ACBB-85CAE6768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2" name="Group 61">
              <a:extLst>
                <a:ext uri="{FF2B5EF4-FFF2-40B4-BE49-F238E27FC236}">
                  <a16:creationId xmlns:a16="http://schemas.microsoft.com/office/drawing/2014/main" id="{0CFAE845-AA9C-4FDE-B5D3-FA13CF66E11C}"/>
                </a:ext>
              </a:extLst>
            </p:cNvPr>
            <p:cNvGrpSpPr/>
            <p:nvPr/>
          </p:nvGrpSpPr>
          <p:grpSpPr>
            <a:xfrm>
              <a:off x="9201157" y="3832289"/>
              <a:ext cx="664997" cy="559183"/>
              <a:chOff x="9362678" y="4103992"/>
              <a:chExt cx="664997" cy="559183"/>
            </a:xfrm>
          </p:grpSpPr>
          <p:pic>
            <p:nvPicPr>
              <p:cNvPr id="63" name="Picture 62">
                <a:extLst>
                  <a:ext uri="{FF2B5EF4-FFF2-40B4-BE49-F238E27FC236}">
                    <a16:creationId xmlns:a16="http://schemas.microsoft.com/office/drawing/2014/main" id="{4D275882-FCB3-4771-B62F-6CF528100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4" name="Picture 63">
                <a:extLst>
                  <a:ext uri="{FF2B5EF4-FFF2-40B4-BE49-F238E27FC236}">
                    <a16:creationId xmlns:a16="http://schemas.microsoft.com/office/drawing/2014/main" id="{CDD5D527-F256-42F4-A15B-8FBE39214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5" name="Picture 64">
                <a:extLst>
                  <a:ext uri="{FF2B5EF4-FFF2-40B4-BE49-F238E27FC236}">
                    <a16:creationId xmlns:a16="http://schemas.microsoft.com/office/drawing/2014/main" id="{BE8DF1C2-A7DF-4846-A01A-7290C12FC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sp>
        <p:nvSpPr>
          <p:cNvPr id="81" name="TextBox 80">
            <a:extLst>
              <a:ext uri="{FF2B5EF4-FFF2-40B4-BE49-F238E27FC236}">
                <a16:creationId xmlns:a16="http://schemas.microsoft.com/office/drawing/2014/main" id="{FC0FA011-E9F3-4F83-9D1D-F90748CE918F}"/>
              </a:ext>
            </a:extLst>
          </p:cNvPr>
          <p:cNvSpPr txBox="1"/>
          <p:nvPr/>
        </p:nvSpPr>
        <p:spPr>
          <a:xfrm>
            <a:off x="3674305" y="1530081"/>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82" name="TextBox 81">
            <a:extLst>
              <a:ext uri="{FF2B5EF4-FFF2-40B4-BE49-F238E27FC236}">
                <a16:creationId xmlns:a16="http://schemas.microsoft.com/office/drawing/2014/main" id="{A8BCF1C0-61CB-405E-9A80-FDE2DA18EB15}"/>
              </a:ext>
            </a:extLst>
          </p:cNvPr>
          <p:cNvSpPr txBox="1"/>
          <p:nvPr/>
        </p:nvSpPr>
        <p:spPr>
          <a:xfrm>
            <a:off x="6337321" y="2767249"/>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83" name="TextBox 82">
            <a:extLst>
              <a:ext uri="{FF2B5EF4-FFF2-40B4-BE49-F238E27FC236}">
                <a16:creationId xmlns:a16="http://schemas.microsoft.com/office/drawing/2014/main" id="{FA97CFCC-FE19-4808-A506-634678F9F7DD}"/>
              </a:ext>
            </a:extLst>
          </p:cNvPr>
          <p:cNvSpPr txBox="1"/>
          <p:nvPr/>
        </p:nvSpPr>
        <p:spPr>
          <a:xfrm>
            <a:off x="3335916" y="3350397"/>
            <a:ext cx="653662" cy="461665"/>
          </a:xfrm>
          <a:prstGeom prst="rect">
            <a:avLst/>
          </a:prstGeom>
          <a:noFill/>
        </p:spPr>
        <p:txBody>
          <a:bodyPr wrap="square" rtlCol="0">
            <a:spAutoFit/>
          </a:bodyPr>
          <a:lstStyle/>
          <a:p>
            <a:pPr algn="ctr"/>
            <a:r>
              <a:rPr lang="en-GB" sz="2400" b="1" dirty="0">
                <a:latin typeface="Century Gothic" panose="020B0502020202020204" pitchFamily="34" charset="0"/>
              </a:rPr>
              <a:t>C.</a:t>
            </a:r>
          </a:p>
        </p:txBody>
      </p:sp>
      <p:graphicFrame>
        <p:nvGraphicFramePr>
          <p:cNvPr id="4" name="Table 3">
            <a:extLst>
              <a:ext uri="{FF2B5EF4-FFF2-40B4-BE49-F238E27FC236}">
                <a16:creationId xmlns:a16="http://schemas.microsoft.com/office/drawing/2014/main" id="{24490C65-2B76-4FC9-84BA-C1D980F96442}"/>
              </a:ext>
            </a:extLst>
          </p:cNvPr>
          <p:cNvGraphicFramePr>
            <a:graphicFrameLocks noGrp="1"/>
          </p:cNvGraphicFramePr>
          <p:nvPr>
            <p:extLst>
              <p:ext uri="{D42A27DB-BD31-4B8C-83A1-F6EECF244321}">
                <p14:modId xmlns:p14="http://schemas.microsoft.com/office/powerpoint/2010/main" val="1208489775"/>
              </p:ext>
            </p:extLst>
          </p:nvPr>
        </p:nvGraphicFramePr>
        <p:xfrm>
          <a:off x="1209072" y="1574343"/>
          <a:ext cx="1512000" cy="3564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2726436995"/>
                    </a:ext>
                  </a:extLst>
                </a:gridCol>
              </a:tblGrid>
              <a:tr h="445500">
                <a:tc>
                  <a:txBody>
                    <a:bodyPr/>
                    <a:lstStyle/>
                    <a:p>
                      <a:pPr algn="ctr"/>
                      <a:r>
                        <a:rPr lang="en-GB" sz="2000" b="1" dirty="0">
                          <a:latin typeface="Century Gothic" panose="020B0502020202020204" pitchFamily="34" charset="0"/>
                        </a:rPr>
                        <a:t>18cm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397414"/>
                  </a:ext>
                </a:extLst>
              </a:tr>
              <a:tr h="445500">
                <a:tc>
                  <a:txBody>
                    <a:bodyPr/>
                    <a:lstStyle/>
                    <a:p>
                      <a:pPr algn="ctr"/>
                      <a:endParaRPr lang="en-GB" sz="2000" b="1" dirty="0">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155875"/>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79934"/>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224302"/>
                  </a:ext>
                </a:extLst>
              </a:tr>
              <a:tr h="445500">
                <a:tc>
                  <a:txBody>
                    <a:bodyPr/>
                    <a:lstStyle/>
                    <a:p>
                      <a:pPr algn="ctr"/>
                      <a:r>
                        <a:rPr lang="en-GB" sz="2000" b="1" dirty="0">
                          <a:latin typeface="Century Gothic" panose="020B0502020202020204" pitchFamily="34" charset="0"/>
                        </a:rPr>
                        <a:t>14cm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6110702"/>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575168"/>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73923"/>
                  </a:ext>
                </a:extLst>
              </a:tr>
              <a:tr h="445500">
                <a:tc>
                  <a:txBody>
                    <a:bodyPr/>
                    <a:lstStyle/>
                    <a:p>
                      <a:endParaRPr lang="en-GB"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301243"/>
                  </a:ext>
                </a:extLst>
              </a:tr>
            </a:tbl>
          </a:graphicData>
        </a:graphic>
      </p:graphicFrame>
    </p:spTree>
    <p:extLst>
      <p:ext uri="{BB962C8B-B14F-4D97-AF65-F5344CB8AC3E}">
        <p14:creationId xmlns:p14="http://schemas.microsoft.com/office/powerpoint/2010/main" val="1549199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dirty="0">
              <a:solidFill>
                <a:schemeClr val="bg2">
                  <a:lumMod val="25000"/>
                </a:schemeClr>
              </a:solidFill>
              <a:latin typeface="Century Gothic" panose="020B0502020202020204" pitchFamily="34" charset="0"/>
            </a:endParaRPr>
          </a:p>
          <a:p>
            <a:r>
              <a:rPr lang="en-GB" sz="2000" b="1" dirty="0">
                <a:latin typeface="Century Gothic" panose="020B0502020202020204" pitchFamily="34" charset="0"/>
              </a:rPr>
              <a:t>. </a:t>
            </a:r>
            <a:r>
              <a:rPr lang="en-GB" sz="2000" b="1" dirty="0">
                <a:solidFill>
                  <a:schemeClr val="tx1"/>
                </a:solidFill>
                <a:latin typeface="Century Gothic" panose="020B0502020202020204" pitchFamily="34" charset="0"/>
              </a:rPr>
              <a:t>Find the odd one out by matching the shape to the correct volume.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Explain your reasoning.</a:t>
            </a:r>
            <a:endParaRPr lang="en-GB" sz="2000" b="1" dirty="0">
              <a:solidFill>
                <a:schemeClr val="tx1"/>
              </a:solidFill>
              <a:latin typeface="Century Gothic" panose="020B0502020202020204" pitchFamily="34" charset="0"/>
            </a:endParaRPr>
          </a:p>
          <a:p>
            <a:pPr lvl="0" defTabSz="685800">
              <a:defRPr/>
            </a:pPr>
            <a:endParaRPr lang="en-GB" sz="8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14cm</a:t>
            </a:r>
            <a:r>
              <a:rPr lang="en-GB" sz="2000" b="1" baseline="30000" dirty="0">
                <a:solidFill>
                  <a:srgbClr val="FF0000"/>
                </a:solidFill>
                <a:latin typeface="Century Gothic" panose="020B0502020202020204" pitchFamily="34" charset="0"/>
              </a:rPr>
              <a:t>3 </a:t>
            </a:r>
            <a:r>
              <a:rPr lang="en-GB" sz="2000" b="1" dirty="0">
                <a:solidFill>
                  <a:srgbClr val="FF0000"/>
                </a:solidFill>
                <a:latin typeface="Century Gothic" panose="020B0502020202020204" pitchFamily="34" charset="0"/>
              </a:rPr>
              <a:t>is the odd one out because there is no cuboid that has this number of cubes.</a:t>
            </a: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7" name="Group 16">
            <a:extLst>
              <a:ext uri="{FF2B5EF4-FFF2-40B4-BE49-F238E27FC236}">
                <a16:creationId xmlns:a16="http://schemas.microsoft.com/office/drawing/2014/main" id="{3672B9AF-E04C-4F52-B175-E9F62CFFC986}"/>
              </a:ext>
            </a:extLst>
          </p:cNvPr>
          <p:cNvGrpSpPr/>
          <p:nvPr/>
        </p:nvGrpSpPr>
        <p:grpSpPr>
          <a:xfrm>
            <a:off x="4017056" y="1713922"/>
            <a:ext cx="2117174" cy="1472230"/>
            <a:chOff x="1899642" y="1700440"/>
            <a:chExt cx="1318178" cy="916627"/>
          </a:xfrm>
        </p:grpSpPr>
        <p:pic>
          <p:nvPicPr>
            <p:cNvPr id="18" name="Picture 17">
              <a:extLst>
                <a:ext uri="{FF2B5EF4-FFF2-40B4-BE49-F238E27FC236}">
                  <a16:creationId xmlns:a16="http://schemas.microsoft.com/office/drawing/2014/main" id="{7FC7BF7A-CFB0-48C5-B9F0-AC0A22C85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165" y="1700440"/>
              <a:ext cx="337944" cy="375201"/>
            </a:xfrm>
            <a:prstGeom prst="rect">
              <a:avLst/>
            </a:prstGeom>
          </p:spPr>
        </p:pic>
        <p:pic>
          <p:nvPicPr>
            <p:cNvPr id="20" name="Picture 19">
              <a:extLst>
                <a:ext uri="{FF2B5EF4-FFF2-40B4-BE49-F238E27FC236}">
                  <a16:creationId xmlns:a16="http://schemas.microsoft.com/office/drawing/2014/main" id="{9340DBF3-B030-4950-BAFB-101AC7F02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49" y="1789513"/>
              <a:ext cx="337944" cy="375201"/>
            </a:xfrm>
            <a:prstGeom prst="rect">
              <a:avLst/>
            </a:prstGeom>
          </p:spPr>
        </p:pic>
        <p:pic>
          <p:nvPicPr>
            <p:cNvPr id="21" name="Picture 20">
              <a:extLst>
                <a:ext uri="{FF2B5EF4-FFF2-40B4-BE49-F238E27FC236}">
                  <a16:creationId xmlns:a16="http://schemas.microsoft.com/office/drawing/2014/main" id="{7BD214B2-1B06-4282-A3A0-EF291451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29" y="1789513"/>
              <a:ext cx="337944" cy="375201"/>
            </a:xfrm>
            <a:prstGeom prst="rect">
              <a:avLst/>
            </a:prstGeom>
          </p:spPr>
        </p:pic>
        <p:pic>
          <p:nvPicPr>
            <p:cNvPr id="22" name="Picture 21">
              <a:extLst>
                <a:ext uri="{FF2B5EF4-FFF2-40B4-BE49-F238E27FC236}">
                  <a16:creationId xmlns:a16="http://schemas.microsoft.com/office/drawing/2014/main" id="{637142FA-236F-4A8D-9351-ACDFFEADA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013" y="1878586"/>
              <a:ext cx="337944" cy="375201"/>
            </a:xfrm>
            <a:prstGeom prst="rect">
              <a:avLst/>
            </a:prstGeom>
          </p:spPr>
        </p:pic>
        <p:pic>
          <p:nvPicPr>
            <p:cNvPr id="23" name="Picture 22">
              <a:extLst>
                <a:ext uri="{FF2B5EF4-FFF2-40B4-BE49-F238E27FC236}">
                  <a16:creationId xmlns:a16="http://schemas.microsoft.com/office/drawing/2014/main" id="{5DEF1966-B71D-413D-8B21-BE196D498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958" y="1878586"/>
              <a:ext cx="337944" cy="375201"/>
            </a:xfrm>
            <a:prstGeom prst="rect">
              <a:avLst/>
            </a:prstGeom>
          </p:spPr>
        </p:pic>
        <p:pic>
          <p:nvPicPr>
            <p:cNvPr id="24" name="Picture 23">
              <a:extLst>
                <a:ext uri="{FF2B5EF4-FFF2-40B4-BE49-F238E27FC236}">
                  <a16:creationId xmlns:a16="http://schemas.microsoft.com/office/drawing/2014/main" id="{0CE2436A-EE50-4072-ABFB-F848CC9AB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642" y="1967659"/>
              <a:ext cx="337944" cy="375201"/>
            </a:xfrm>
            <a:prstGeom prst="rect">
              <a:avLst/>
            </a:prstGeom>
          </p:spPr>
        </p:pic>
        <p:pic>
          <p:nvPicPr>
            <p:cNvPr id="25" name="Picture 24">
              <a:extLst>
                <a:ext uri="{FF2B5EF4-FFF2-40B4-BE49-F238E27FC236}">
                  <a16:creationId xmlns:a16="http://schemas.microsoft.com/office/drawing/2014/main" id="{C8F6BC08-56F6-4E20-B627-6289573B6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122" y="1967659"/>
              <a:ext cx="337944" cy="375201"/>
            </a:xfrm>
            <a:prstGeom prst="rect">
              <a:avLst/>
            </a:prstGeom>
          </p:spPr>
        </p:pic>
        <p:pic>
          <p:nvPicPr>
            <p:cNvPr id="26" name="Picture 25">
              <a:extLst>
                <a:ext uri="{FF2B5EF4-FFF2-40B4-BE49-F238E27FC236}">
                  <a16:creationId xmlns:a16="http://schemas.microsoft.com/office/drawing/2014/main" id="{B3F3C203-CCEB-4206-B8C2-F05CF1FC9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806" y="2056732"/>
              <a:ext cx="337944" cy="375201"/>
            </a:xfrm>
            <a:prstGeom prst="rect">
              <a:avLst/>
            </a:prstGeom>
          </p:spPr>
        </p:pic>
        <p:pic>
          <p:nvPicPr>
            <p:cNvPr id="27" name="Picture 26">
              <a:extLst>
                <a:ext uri="{FF2B5EF4-FFF2-40B4-BE49-F238E27FC236}">
                  <a16:creationId xmlns:a16="http://schemas.microsoft.com/office/drawing/2014/main" id="{B5F2F8CB-36AE-432C-AF09-7012B0B5C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834" y="1881852"/>
              <a:ext cx="337944" cy="375201"/>
            </a:xfrm>
            <a:prstGeom prst="rect">
              <a:avLst/>
            </a:prstGeom>
          </p:spPr>
        </p:pic>
        <p:pic>
          <p:nvPicPr>
            <p:cNvPr id="28" name="Picture 27">
              <a:extLst>
                <a:ext uri="{FF2B5EF4-FFF2-40B4-BE49-F238E27FC236}">
                  <a16:creationId xmlns:a16="http://schemas.microsoft.com/office/drawing/2014/main" id="{5DD2351F-5F2D-4863-A05D-A27A2B927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518" y="1970925"/>
              <a:ext cx="337944" cy="375201"/>
            </a:xfrm>
            <a:prstGeom prst="rect">
              <a:avLst/>
            </a:prstGeom>
          </p:spPr>
        </p:pic>
        <p:pic>
          <p:nvPicPr>
            <p:cNvPr id="29" name="Picture 28">
              <a:extLst>
                <a:ext uri="{FF2B5EF4-FFF2-40B4-BE49-F238E27FC236}">
                  <a16:creationId xmlns:a16="http://schemas.microsoft.com/office/drawing/2014/main" id="{DBDD89DD-9D9E-4057-967E-BCA4C80C8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876" y="1970925"/>
              <a:ext cx="337944" cy="375201"/>
            </a:xfrm>
            <a:prstGeom prst="rect">
              <a:avLst/>
            </a:prstGeom>
          </p:spPr>
        </p:pic>
        <p:pic>
          <p:nvPicPr>
            <p:cNvPr id="30" name="Picture 29">
              <a:extLst>
                <a:ext uri="{FF2B5EF4-FFF2-40B4-BE49-F238E27FC236}">
                  <a16:creationId xmlns:a16="http://schemas.microsoft.com/office/drawing/2014/main" id="{4377D6F8-585B-4EC7-94C5-E77896040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560" y="2059998"/>
              <a:ext cx="337944" cy="375201"/>
            </a:xfrm>
            <a:prstGeom prst="rect">
              <a:avLst/>
            </a:prstGeom>
          </p:spPr>
        </p:pic>
        <p:pic>
          <p:nvPicPr>
            <p:cNvPr id="31" name="Picture 30">
              <a:extLst>
                <a:ext uri="{FF2B5EF4-FFF2-40B4-BE49-F238E27FC236}">
                  <a16:creationId xmlns:a16="http://schemas.microsoft.com/office/drawing/2014/main" id="{C6DB493E-AB17-4340-84DB-6B88007704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6202" y="2057281"/>
              <a:ext cx="337944" cy="375201"/>
            </a:xfrm>
            <a:prstGeom prst="rect">
              <a:avLst/>
            </a:prstGeom>
          </p:spPr>
        </p:pic>
        <p:pic>
          <p:nvPicPr>
            <p:cNvPr id="32" name="Picture 31">
              <a:extLst>
                <a:ext uri="{FF2B5EF4-FFF2-40B4-BE49-F238E27FC236}">
                  <a16:creationId xmlns:a16="http://schemas.microsoft.com/office/drawing/2014/main" id="{800EEBC9-C61E-4998-929D-3522DE488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325" y="2146354"/>
              <a:ext cx="337944" cy="375201"/>
            </a:xfrm>
            <a:prstGeom prst="rect">
              <a:avLst/>
            </a:prstGeom>
          </p:spPr>
        </p:pic>
        <p:pic>
          <p:nvPicPr>
            <p:cNvPr id="33" name="Picture 32">
              <a:extLst>
                <a:ext uri="{FF2B5EF4-FFF2-40B4-BE49-F238E27FC236}">
                  <a16:creationId xmlns:a16="http://schemas.microsoft.com/office/drawing/2014/main" id="{C0C1FB58-1A97-4F54-B88E-3A7880D9B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7244" y="2152793"/>
              <a:ext cx="337944" cy="375201"/>
            </a:xfrm>
            <a:prstGeom prst="rect">
              <a:avLst/>
            </a:prstGeom>
          </p:spPr>
        </p:pic>
        <p:pic>
          <p:nvPicPr>
            <p:cNvPr id="34" name="Picture 33">
              <a:extLst>
                <a:ext uri="{FF2B5EF4-FFF2-40B4-BE49-F238E27FC236}">
                  <a16:creationId xmlns:a16="http://schemas.microsoft.com/office/drawing/2014/main" id="{A5E625A8-AEAA-484F-B55A-A26EC5BD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489" y="2241866"/>
              <a:ext cx="337944" cy="375201"/>
            </a:xfrm>
            <a:prstGeom prst="rect">
              <a:avLst/>
            </a:prstGeom>
          </p:spPr>
        </p:pic>
      </p:grpSp>
      <p:grpSp>
        <p:nvGrpSpPr>
          <p:cNvPr id="35" name="Group 34">
            <a:extLst>
              <a:ext uri="{FF2B5EF4-FFF2-40B4-BE49-F238E27FC236}">
                <a16:creationId xmlns:a16="http://schemas.microsoft.com/office/drawing/2014/main" id="{7370FFC9-FFE4-4DC5-A70B-33B66E68C0F3}"/>
              </a:ext>
            </a:extLst>
          </p:cNvPr>
          <p:cNvGrpSpPr/>
          <p:nvPr/>
        </p:nvGrpSpPr>
        <p:grpSpPr>
          <a:xfrm>
            <a:off x="3929711" y="3585758"/>
            <a:ext cx="2242388" cy="1796266"/>
            <a:chOff x="2534295" y="3223487"/>
            <a:chExt cx="1494060" cy="1196817"/>
          </a:xfrm>
        </p:grpSpPr>
        <p:grpSp>
          <p:nvGrpSpPr>
            <p:cNvPr id="36" name="Group 35">
              <a:extLst>
                <a:ext uri="{FF2B5EF4-FFF2-40B4-BE49-F238E27FC236}">
                  <a16:creationId xmlns:a16="http://schemas.microsoft.com/office/drawing/2014/main" id="{EB713EF4-1011-48E5-8AA8-991113EADED0}"/>
                </a:ext>
              </a:extLst>
            </p:cNvPr>
            <p:cNvGrpSpPr/>
            <p:nvPr/>
          </p:nvGrpSpPr>
          <p:grpSpPr>
            <a:xfrm>
              <a:off x="2534295" y="3398440"/>
              <a:ext cx="1493485" cy="1021864"/>
              <a:chOff x="2534295" y="3398440"/>
              <a:chExt cx="1493485" cy="1021864"/>
            </a:xfrm>
          </p:grpSpPr>
          <p:grpSp>
            <p:nvGrpSpPr>
              <p:cNvPr id="47" name="Group 46">
                <a:extLst>
                  <a:ext uri="{FF2B5EF4-FFF2-40B4-BE49-F238E27FC236}">
                    <a16:creationId xmlns:a16="http://schemas.microsoft.com/office/drawing/2014/main" id="{95F193FA-6DD1-43DE-A2C9-F2E982E1D93B}"/>
                  </a:ext>
                </a:extLst>
              </p:cNvPr>
              <p:cNvGrpSpPr/>
              <p:nvPr/>
            </p:nvGrpSpPr>
            <p:grpSpPr>
              <a:xfrm>
                <a:off x="2534295" y="3398440"/>
                <a:ext cx="1159821" cy="838276"/>
                <a:chOff x="9421270" y="1799761"/>
                <a:chExt cx="1159821" cy="838276"/>
              </a:xfrm>
            </p:grpSpPr>
            <p:pic>
              <p:nvPicPr>
                <p:cNvPr id="50" name="Picture 49">
                  <a:extLst>
                    <a:ext uri="{FF2B5EF4-FFF2-40B4-BE49-F238E27FC236}">
                      <a16:creationId xmlns:a16="http://schemas.microsoft.com/office/drawing/2014/main" id="{D26170B3-0F5B-47B5-B102-042CAC31E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51" name="Picture 50">
                  <a:extLst>
                    <a:ext uri="{FF2B5EF4-FFF2-40B4-BE49-F238E27FC236}">
                      <a16:creationId xmlns:a16="http://schemas.microsoft.com/office/drawing/2014/main" id="{64970339-C307-42B5-9A08-1EDD159FAB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52" name="Picture 51">
                  <a:extLst>
                    <a:ext uri="{FF2B5EF4-FFF2-40B4-BE49-F238E27FC236}">
                      <a16:creationId xmlns:a16="http://schemas.microsoft.com/office/drawing/2014/main" id="{BD3DA7B6-F89C-40DF-A543-50B05E91C5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53" name="Picture 52">
                  <a:extLst>
                    <a:ext uri="{FF2B5EF4-FFF2-40B4-BE49-F238E27FC236}">
                      <a16:creationId xmlns:a16="http://schemas.microsoft.com/office/drawing/2014/main" id="{B8417637-AF3C-40F2-A489-439E2CFA9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54" name="Picture 53">
                  <a:extLst>
                    <a:ext uri="{FF2B5EF4-FFF2-40B4-BE49-F238E27FC236}">
                      <a16:creationId xmlns:a16="http://schemas.microsoft.com/office/drawing/2014/main" id="{B4052612-0623-4CF9-A2EE-797BAF2C8B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55" name="Picture 54">
                  <a:extLst>
                    <a:ext uri="{FF2B5EF4-FFF2-40B4-BE49-F238E27FC236}">
                      <a16:creationId xmlns:a16="http://schemas.microsoft.com/office/drawing/2014/main" id="{D672EFA7-9310-4F70-98CB-F0ACA4ECD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48" name="Picture 47">
                <a:extLst>
                  <a:ext uri="{FF2B5EF4-FFF2-40B4-BE49-F238E27FC236}">
                    <a16:creationId xmlns:a16="http://schemas.microsoft.com/office/drawing/2014/main" id="{3745789D-40B1-44B8-8837-9510362EB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9" name="Picture 48">
                <a:extLst>
                  <a:ext uri="{FF2B5EF4-FFF2-40B4-BE49-F238E27FC236}">
                    <a16:creationId xmlns:a16="http://schemas.microsoft.com/office/drawing/2014/main" id="{7818DDDC-AFBF-4C87-9A9E-7BE5270D8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nvGrpSpPr>
            <p:cNvPr id="37" name="Group 36">
              <a:extLst>
                <a:ext uri="{FF2B5EF4-FFF2-40B4-BE49-F238E27FC236}">
                  <a16:creationId xmlns:a16="http://schemas.microsoft.com/office/drawing/2014/main" id="{26530574-6D78-4D11-B527-A50FF3B49F8F}"/>
                </a:ext>
              </a:extLst>
            </p:cNvPr>
            <p:cNvGrpSpPr/>
            <p:nvPr/>
          </p:nvGrpSpPr>
          <p:grpSpPr>
            <a:xfrm>
              <a:off x="2534870" y="3223487"/>
              <a:ext cx="1493485" cy="1021864"/>
              <a:chOff x="2534295" y="3398440"/>
              <a:chExt cx="1493485" cy="1021864"/>
            </a:xfrm>
          </p:grpSpPr>
          <p:grpSp>
            <p:nvGrpSpPr>
              <p:cNvPr id="38" name="Group 37">
                <a:extLst>
                  <a:ext uri="{FF2B5EF4-FFF2-40B4-BE49-F238E27FC236}">
                    <a16:creationId xmlns:a16="http://schemas.microsoft.com/office/drawing/2014/main" id="{D6F26BCC-3B59-4762-8539-336738F0888C}"/>
                  </a:ext>
                </a:extLst>
              </p:cNvPr>
              <p:cNvGrpSpPr/>
              <p:nvPr/>
            </p:nvGrpSpPr>
            <p:grpSpPr>
              <a:xfrm>
                <a:off x="2534295" y="3398440"/>
                <a:ext cx="1159821" cy="838276"/>
                <a:chOff x="9421270" y="1799761"/>
                <a:chExt cx="1159821" cy="838276"/>
              </a:xfrm>
            </p:grpSpPr>
            <p:pic>
              <p:nvPicPr>
                <p:cNvPr id="41" name="Picture 40">
                  <a:extLst>
                    <a:ext uri="{FF2B5EF4-FFF2-40B4-BE49-F238E27FC236}">
                      <a16:creationId xmlns:a16="http://schemas.microsoft.com/office/drawing/2014/main" id="{E1A6CBF0-B4FC-490E-8CE2-102B05F122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270" y="1799761"/>
                  <a:ext cx="338004" cy="375266"/>
                </a:xfrm>
                <a:prstGeom prst="rect">
                  <a:avLst/>
                </a:prstGeom>
              </p:spPr>
            </p:pic>
            <p:pic>
              <p:nvPicPr>
                <p:cNvPr id="42" name="Picture 41">
                  <a:extLst>
                    <a:ext uri="{FF2B5EF4-FFF2-40B4-BE49-F238E27FC236}">
                      <a16:creationId xmlns:a16="http://schemas.microsoft.com/office/drawing/2014/main" id="{6C8FCCD0-2A26-4BDE-9929-8E509836B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5575" y="1892633"/>
                  <a:ext cx="338004" cy="375266"/>
                </a:xfrm>
                <a:prstGeom prst="rect">
                  <a:avLst/>
                </a:prstGeom>
              </p:spPr>
            </p:pic>
            <p:pic>
              <p:nvPicPr>
                <p:cNvPr id="43" name="Picture 42">
                  <a:extLst>
                    <a:ext uri="{FF2B5EF4-FFF2-40B4-BE49-F238E27FC236}">
                      <a16:creationId xmlns:a16="http://schemas.microsoft.com/office/drawing/2014/main" id="{72B65C1E-96A6-4D92-91AE-AC0B198F9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5764" y="1984184"/>
                  <a:ext cx="338004" cy="375266"/>
                </a:xfrm>
                <a:prstGeom prst="rect">
                  <a:avLst/>
                </a:prstGeom>
              </p:spPr>
            </p:pic>
            <p:pic>
              <p:nvPicPr>
                <p:cNvPr id="44" name="Picture 43">
                  <a:extLst>
                    <a:ext uri="{FF2B5EF4-FFF2-40B4-BE49-F238E27FC236}">
                      <a16:creationId xmlns:a16="http://schemas.microsoft.com/office/drawing/2014/main" id="{93D59C7F-D0A5-4635-87A2-6D07C06C7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9845" y="2077519"/>
                  <a:ext cx="338004" cy="375266"/>
                </a:xfrm>
                <a:prstGeom prst="rect">
                  <a:avLst/>
                </a:prstGeom>
              </p:spPr>
            </p:pic>
            <p:pic>
              <p:nvPicPr>
                <p:cNvPr id="45" name="Picture 44">
                  <a:extLst>
                    <a:ext uri="{FF2B5EF4-FFF2-40B4-BE49-F238E27FC236}">
                      <a16:creationId xmlns:a16="http://schemas.microsoft.com/office/drawing/2014/main" id="{86C0129A-1E2F-4187-8597-1C4523973B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6466" y="2169436"/>
                  <a:ext cx="338004" cy="375266"/>
                </a:xfrm>
                <a:prstGeom prst="rect">
                  <a:avLst/>
                </a:prstGeom>
              </p:spPr>
            </p:pic>
            <p:pic>
              <p:nvPicPr>
                <p:cNvPr id="46" name="Picture 45">
                  <a:extLst>
                    <a:ext uri="{FF2B5EF4-FFF2-40B4-BE49-F238E27FC236}">
                      <a16:creationId xmlns:a16="http://schemas.microsoft.com/office/drawing/2014/main" id="{64C7E508-4DBE-4430-A20A-3C023EF16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3087" y="2262771"/>
                  <a:ext cx="338004" cy="375266"/>
                </a:xfrm>
                <a:prstGeom prst="rect">
                  <a:avLst/>
                </a:prstGeom>
              </p:spPr>
            </p:pic>
          </p:grpSp>
          <p:pic>
            <p:nvPicPr>
              <p:cNvPr id="39" name="Picture 38">
                <a:extLst>
                  <a:ext uri="{FF2B5EF4-FFF2-40B4-BE49-F238E27FC236}">
                    <a16:creationId xmlns:a16="http://schemas.microsoft.com/office/drawing/2014/main" id="{B7AC8C16-2266-4C7F-BA8B-CC643DF6F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944" y="3951610"/>
                <a:ext cx="338004" cy="375266"/>
              </a:xfrm>
              <a:prstGeom prst="rect">
                <a:avLst/>
              </a:prstGeom>
            </p:spPr>
          </p:pic>
          <p:pic>
            <p:nvPicPr>
              <p:cNvPr id="40" name="Picture 39">
                <a:extLst>
                  <a:ext uri="{FF2B5EF4-FFF2-40B4-BE49-F238E27FC236}">
                    <a16:creationId xmlns:a16="http://schemas.microsoft.com/office/drawing/2014/main" id="{8F42D664-BDBB-44A5-9EBB-C813F0576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9776" y="4045038"/>
                <a:ext cx="338004" cy="375266"/>
              </a:xfrm>
              <a:prstGeom prst="rect">
                <a:avLst/>
              </a:prstGeom>
            </p:spPr>
          </p:pic>
        </p:grpSp>
      </p:grpSp>
      <p:grpSp>
        <p:nvGrpSpPr>
          <p:cNvPr id="56" name="Group 55">
            <a:extLst>
              <a:ext uri="{FF2B5EF4-FFF2-40B4-BE49-F238E27FC236}">
                <a16:creationId xmlns:a16="http://schemas.microsoft.com/office/drawing/2014/main" id="{5B6B39CB-E2DF-4AE7-8D4A-86A6B2B3FEE5}"/>
              </a:ext>
            </a:extLst>
          </p:cNvPr>
          <p:cNvGrpSpPr/>
          <p:nvPr/>
        </p:nvGrpSpPr>
        <p:grpSpPr>
          <a:xfrm>
            <a:off x="6799636" y="2770124"/>
            <a:ext cx="1467682" cy="1795464"/>
            <a:chOff x="9200849" y="3742992"/>
            <a:chExt cx="827134" cy="1011861"/>
          </a:xfrm>
        </p:grpSpPr>
        <p:grpSp>
          <p:nvGrpSpPr>
            <p:cNvPr id="57" name="Group 56">
              <a:extLst>
                <a:ext uri="{FF2B5EF4-FFF2-40B4-BE49-F238E27FC236}">
                  <a16:creationId xmlns:a16="http://schemas.microsoft.com/office/drawing/2014/main" id="{6697B927-8E57-45C5-A3BD-DCD1772A8988}"/>
                </a:ext>
              </a:extLst>
            </p:cNvPr>
            <p:cNvGrpSpPr/>
            <p:nvPr/>
          </p:nvGrpSpPr>
          <p:grpSpPr>
            <a:xfrm>
              <a:off x="9360297" y="4106373"/>
              <a:ext cx="664997" cy="559183"/>
              <a:chOff x="9362678" y="4103992"/>
              <a:chExt cx="664997" cy="559183"/>
            </a:xfrm>
          </p:grpSpPr>
          <p:pic>
            <p:nvPicPr>
              <p:cNvPr id="78" name="Picture 77">
                <a:extLst>
                  <a:ext uri="{FF2B5EF4-FFF2-40B4-BE49-F238E27FC236}">
                    <a16:creationId xmlns:a16="http://schemas.microsoft.com/office/drawing/2014/main" id="{C0C63770-16EE-4052-A981-097B515E8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9" name="Picture 78">
                <a:extLst>
                  <a:ext uri="{FF2B5EF4-FFF2-40B4-BE49-F238E27FC236}">
                    <a16:creationId xmlns:a16="http://schemas.microsoft.com/office/drawing/2014/main" id="{08EDC0D2-30FB-4DB4-BF29-C61D3E1BB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80" name="Picture 79">
                <a:extLst>
                  <a:ext uri="{FF2B5EF4-FFF2-40B4-BE49-F238E27FC236}">
                    <a16:creationId xmlns:a16="http://schemas.microsoft.com/office/drawing/2014/main" id="{105F05B5-4FAD-496F-991C-571F50EC5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8" name="Group 57">
              <a:extLst>
                <a:ext uri="{FF2B5EF4-FFF2-40B4-BE49-F238E27FC236}">
                  <a16:creationId xmlns:a16="http://schemas.microsoft.com/office/drawing/2014/main" id="{BC060F8F-EC7C-4EB9-9EAE-78A60A8852D8}"/>
                </a:ext>
              </a:extLst>
            </p:cNvPr>
            <p:cNvGrpSpPr/>
            <p:nvPr/>
          </p:nvGrpSpPr>
          <p:grpSpPr>
            <a:xfrm>
              <a:off x="9200849" y="4195670"/>
              <a:ext cx="664997" cy="559183"/>
              <a:chOff x="9362678" y="4103992"/>
              <a:chExt cx="664997" cy="559183"/>
            </a:xfrm>
          </p:grpSpPr>
          <p:pic>
            <p:nvPicPr>
              <p:cNvPr id="75" name="Picture 74">
                <a:extLst>
                  <a:ext uri="{FF2B5EF4-FFF2-40B4-BE49-F238E27FC236}">
                    <a16:creationId xmlns:a16="http://schemas.microsoft.com/office/drawing/2014/main" id="{BF63677F-E03B-4A8F-AEBA-5045AA653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6" name="Picture 75">
                <a:extLst>
                  <a:ext uri="{FF2B5EF4-FFF2-40B4-BE49-F238E27FC236}">
                    <a16:creationId xmlns:a16="http://schemas.microsoft.com/office/drawing/2014/main" id="{90581821-F563-413D-9CF3-FC954AC876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7" name="Picture 76">
                <a:extLst>
                  <a:ext uri="{FF2B5EF4-FFF2-40B4-BE49-F238E27FC236}">
                    <a16:creationId xmlns:a16="http://schemas.microsoft.com/office/drawing/2014/main" id="{693B9B42-74E2-4919-87FF-12F8F16BB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59" name="Group 58">
              <a:extLst>
                <a:ext uri="{FF2B5EF4-FFF2-40B4-BE49-F238E27FC236}">
                  <a16:creationId xmlns:a16="http://schemas.microsoft.com/office/drawing/2014/main" id="{59E1DB19-95EC-445D-8FC9-5E041673292E}"/>
                </a:ext>
              </a:extLst>
            </p:cNvPr>
            <p:cNvGrpSpPr/>
            <p:nvPr/>
          </p:nvGrpSpPr>
          <p:grpSpPr>
            <a:xfrm>
              <a:off x="9360297" y="3923206"/>
              <a:ext cx="664997" cy="559183"/>
              <a:chOff x="9362678" y="4103992"/>
              <a:chExt cx="664997" cy="559183"/>
            </a:xfrm>
          </p:grpSpPr>
          <p:pic>
            <p:nvPicPr>
              <p:cNvPr id="72" name="Picture 71">
                <a:extLst>
                  <a:ext uri="{FF2B5EF4-FFF2-40B4-BE49-F238E27FC236}">
                    <a16:creationId xmlns:a16="http://schemas.microsoft.com/office/drawing/2014/main" id="{BDA76466-9A97-448A-B987-03D2E3887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3" name="Picture 72">
                <a:extLst>
                  <a:ext uri="{FF2B5EF4-FFF2-40B4-BE49-F238E27FC236}">
                    <a16:creationId xmlns:a16="http://schemas.microsoft.com/office/drawing/2014/main" id="{B79D61D5-CD8D-4616-A35D-771F2B227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4" name="Picture 73">
                <a:extLst>
                  <a:ext uri="{FF2B5EF4-FFF2-40B4-BE49-F238E27FC236}">
                    <a16:creationId xmlns:a16="http://schemas.microsoft.com/office/drawing/2014/main" id="{540C4BC8-7CC5-4BDC-AD8D-6B22AC4356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0" name="Group 59">
              <a:extLst>
                <a:ext uri="{FF2B5EF4-FFF2-40B4-BE49-F238E27FC236}">
                  <a16:creationId xmlns:a16="http://schemas.microsoft.com/office/drawing/2014/main" id="{BC48561A-699E-4290-B85E-C5088E64C08E}"/>
                </a:ext>
              </a:extLst>
            </p:cNvPr>
            <p:cNvGrpSpPr/>
            <p:nvPr/>
          </p:nvGrpSpPr>
          <p:grpSpPr>
            <a:xfrm>
              <a:off x="9200849" y="4012503"/>
              <a:ext cx="664997" cy="559183"/>
              <a:chOff x="9362678" y="4103992"/>
              <a:chExt cx="664997" cy="559183"/>
            </a:xfrm>
          </p:grpSpPr>
          <p:pic>
            <p:nvPicPr>
              <p:cNvPr id="69" name="Picture 68">
                <a:extLst>
                  <a:ext uri="{FF2B5EF4-FFF2-40B4-BE49-F238E27FC236}">
                    <a16:creationId xmlns:a16="http://schemas.microsoft.com/office/drawing/2014/main" id="{18F7A800-8463-430B-ABEA-772A36AAB7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70" name="Picture 69">
                <a:extLst>
                  <a:ext uri="{FF2B5EF4-FFF2-40B4-BE49-F238E27FC236}">
                    <a16:creationId xmlns:a16="http://schemas.microsoft.com/office/drawing/2014/main" id="{CA967C0E-D406-422C-AA33-B58E190B22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71" name="Picture 70">
                <a:extLst>
                  <a:ext uri="{FF2B5EF4-FFF2-40B4-BE49-F238E27FC236}">
                    <a16:creationId xmlns:a16="http://schemas.microsoft.com/office/drawing/2014/main" id="{73096877-7D67-4135-8743-2F62501C4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1" name="Group 60">
              <a:extLst>
                <a:ext uri="{FF2B5EF4-FFF2-40B4-BE49-F238E27FC236}">
                  <a16:creationId xmlns:a16="http://schemas.microsoft.com/office/drawing/2014/main" id="{BD99E677-B597-4A10-BF5B-B7F9888473EB}"/>
                </a:ext>
              </a:extLst>
            </p:cNvPr>
            <p:cNvGrpSpPr/>
            <p:nvPr/>
          </p:nvGrpSpPr>
          <p:grpSpPr>
            <a:xfrm>
              <a:off x="9362986" y="3742992"/>
              <a:ext cx="664997" cy="559183"/>
              <a:chOff x="9362678" y="4103992"/>
              <a:chExt cx="664997" cy="559183"/>
            </a:xfrm>
          </p:grpSpPr>
          <p:pic>
            <p:nvPicPr>
              <p:cNvPr id="66" name="Picture 65">
                <a:extLst>
                  <a:ext uri="{FF2B5EF4-FFF2-40B4-BE49-F238E27FC236}">
                    <a16:creationId xmlns:a16="http://schemas.microsoft.com/office/drawing/2014/main" id="{CA49D47F-4577-4F46-A17D-17476F4CD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7" name="Picture 66">
                <a:extLst>
                  <a:ext uri="{FF2B5EF4-FFF2-40B4-BE49-F238E27FC236}">
                    <a16:creationId xmlns:a16="http://schemas.microsoft.com/office/drawing/2014/main" id="{476C7C25-79C9-4307-BEDE-819CD76A6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8" name="Picture 67">
                <a:extLst>
                  <a:ext uri="{FF2B5EF4-FFF2-40B4-BE49-F238E27FC236}">
                    <a16:creationId xmlns:a16="http://schemas.microsoft.com/office/drawing/2014/main" id="{8FFDA92C-9399-4220-ACBB-85CAE6768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nvGrpSpPr>
            <p:cNvPr id="62" name="Group 61">
              <a:extLst>
                <a:ext uri="{FF2B5EF4-FFF2-40B4-BE49-F238E27FC236}">
                  <a16:creationId xmlns:a16="http://schemas.microsoft.com/office/drawing/2014/main" id="{0CFAE845-AA9C-4FDE-B5D3-FA13CF66E11C}"/>
                </a:ext>
              </a:extLst>
            </p:cNvPr>
            <p:cNvGrpSpPr/>
            <p:nvPr/>
          </p:nvGrpSpPr>
          <p:grpSpPr>
            <a:xfrm>
              <a:off x="9201157" y="3832289"/>
              <a:ext cx="664997" cy="559183"/>
              <a:chOff x="9362678" y="4103992"/>
              <a:chExt cx="664997" cy="559183"/>
            </a:xfrm>
          </p:grpSpPr>
          <p:pic>
            <p:nvPicPr>
              <p:cNvPr id="63" name="Picture 62">
                <a:extLst>
                  <a:ext uri="{FF2B5EF4-FFF2-40B4-BE49-F238E27FC236}">
                    <a16:creationId xmlns:a16="http://schemas.microsoft.com/office/drawing/2014/main" id="{4D275882-FCB3-4771-B62F-6CF528100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678" y="4103992"/>
                <a:ext cx="337944" cy="375201"/>
              </a:xfrm>
              <a:prstGeom prst="rect">
                <a:avLst/>
              </a:prstGeom>
            </p:spPr>
          </p:pic>
          <p:pic>
            <p:nvPicPr>
              <p:cNvPr id="64" name="Picture 63">
                <a:extLst>
                  <a:ext uri="{FF2B5EF4-FFF2-40B4-BE49-F238E27FC236}">
                    <a16:creationId xmlns:a16="http://schemas.microsoft.com/office/drawing/2014/main" id="{CDD5D527-F256-42F4-A15B-8FBE39214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521" y="4196065"/>
                <a:ext cx="337944" cy="375201"/>
              </a:xfrm>
              <a:prstGeom prst="rect">
                <a:avLst/>
              </a:prstGeom>
            </p:spPr>
          </p:pic>
          <p:pic>
            <p:nvPicPr>
              <p:cNvPr id="65" name="Picture 64">
                <a:extLst>
                  <a:ext uri="{FF2B5EF4-FFF2-40B4-BE49-F238E27FC236}">
                    <a16:creationId xmlns:a16="http://schemas.microsoft.com/office/drawing/2014/main" id="{BE8DF1C2-A7DF-4846-A01A-7290C12FC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9731" y="4287974"/>
                <a:ext cx="337944" cy="375201"/>
              </a:xfrm>
              <a:prstGeom prst="rect">
                <a:avLst/>
              </a:prstGeom>
            </p:spPr>
          </p:pic>
        </p:grpSp>
      </p:grpSp>
      <p:sp>
        <p:nvSpPr>
          <p:cNvPr id="81" name="TextBox 80">
            <a:extLst>
              <a:ext uri="{FF2B5EF4-FFF2-40B4-BE49-F238E27FC236}">
                <a16:creationId xmlns:a16="http://schemas.microsoft.com/office/drawing/2014/main" id="{FC0FA011-E9F3-4F83-9D1D-F90748CE918F}"/>
              </a:ext>
            </a:extLst>
          </p:cNvPr>
          <p:cNvSpPr txBox="1"/>
          <p:nvPr/>
        </p:nvSpPr>
        <p:spPr>
          <a:xfrm>
            <a:off x="3674305" y="1530081"/>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82" name="TextBox 81">
            <a:extLst>
              <a:ext uri="{FF2B5EF4-FFF2-40B4-BE49-F238E27FC236}">
                <a16:creationId xmlns:a16="http://schemas.microsoft.com/office/drawing/2014/main" id="{A8BCF1C0-61CB-405E-9A80-FDE2DA18EB15}"/>
              </a:ext>
            </a:extLst>
          </p:cNvPr>
          <p:cNvSpPr txBox="1"/>
          <p:nvPr/>
        </p:nvSpPr>
        <p:spPr>
          <a:xfrm>
            <a:off x="6337321" y="2767249"/>
            <a:ext cx="504056"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83" name="TextBox 82">
            <a:extLst>
              <a:ext uri="{FF2B5EF4-FFF2-40B4-BE49-F238E27FC236}">
                <a16:creationId xmlns:a16="http://schemas.microsoft.com/office/drawing/2014/main" id="{FA97CFCC-FE19-4808-A506-634678F9F7DD}"/>
              </a:ext>
            </a:extLst>
          </p:cNvPr>
          <p:cNvSpPr txBox="1"/>
          <p:nvPr/>
        </p:nvSpPr>
        <p:spPr>
          <a:xfrm>
            <a:off x="3335916" y="3350397"/>
            <a:ext cx="653662" cy="461665"/>
          </a:xfrm>
          <a:prstGeom prst="rect">
            <a:avLst/>
          </a:prstGeom>
          <a:noFill/>
        </p:spPr>
        <p:txBody>
          <a:bodyPr wrap="square" rtlCol="0">
            <a:spAutoFit/>
          </a:bodyPr>
          <a:lstStyle/>
          <a:p>
            <a:pPr algn="ctr"/>
            <a:r>
              <a:rPr lang="en-GB" sz="2400" b="1" dirty="0">
                <a:latin typeface="Century Gothic" panose="020B0502020202020204" pitchFamily="34" charset="0"/>
              </a:rPr>
              <a:t>C.</a:t>
            </a:r>
          </a:p>
        </p:txBody>
      </p:sp>
      <p:graphicFrame>
        <p:nvGraphicFramePr>
          <p:cNvPr id="4" name="Table 3">
            <a:extLst>
              <a:ext uri="{FF2B5EF4-FFF2-40B4-BE49-F238E27FC236}">
                <a16:creationId xmlns:a16="http://schemas.microsoft.com/office/drawing/2014/main" id="{24490C65-2B76-4FC9-84BA-C1D980F96442}"/>
              </a:ext>
            </a:extLst>
          </p:cNvPr>
          <p:cNvGraphicFramePr>
            <a:graphicFrameLocks noGrp="1"/>
          </p:cNvGraphicFramePr>
          <p:nvPr>
            <p:extLst>
              <p:ext uri="{D42A27DB-BD31-4B8C-83A1-F6EECF244321}">
                <p14:modId xmlns:p14="http://schemas.microsoft.com/office/powerpoint/2010/main" val="3540466922"/>
              </p:ext>
            </p:extLst>
          </p:nvPr>
        </p:nvGraphicFramePr>
        <p:xfrm>
          <a:off x="1209072" y="1574343"/>
          <a:ext cx="1512000" cy="3564000"/>
        </p:xfrm>
        <a:graphic>
          <a:graphicData uri="http://schemas.openxmlformats.org/drawingml/2006/table">
            <a:tbl>
              <a:tblPr firstRow="1" bandRow="1">
                <a:tableStyleId>{5940675A-B579-460E-94D1-54222C63F5DA}</a:tableStyleId>
              </a:tblPr>
              <a:tblGrid>
                <a:gridCol w="1512000">
                  <a:extLst>
                    <a:ext uri="{9D8B030D-6E8A-4147-A177-3AD203B41FA5}">
                      <a16:colId xmlns:a16="http://schemas.microsoft.com/office/drawing/2014/main" val="2726436995"/>
                    </a:ext>
                  </a:extLst>
                </a:gridCol>
              </a:tblGrid>
              <a:tr h="445500">
                <a:tc>
                  <a:txBody>
                    <a:bodyPr/>
                    <a:lstStyle/>
                    <a:p>
                      <a:pPr algn="ctr"/>
                      <a:r>
                        <a:rPr lang="en-GB" sz="2000" b="1" dirty="0">
                          <a:latin typeface="Century Gothic" panose="020B0502020202020204" pitchFamily="34" charset="0"/>
                        </a:rPr>
                        <a:t>18cm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9397414"/>
                  </a:ext>
                </a:extLst>
              </a:tr>
              <a:tr h="445500">
                <a:tc>
                  <a:txBody>
                    <a:bodyPr/>
                    <a:lstStyle/>
                    <a:p>
                      <a:pPr algn="ctr"/>
                      <a:endParaRPr lang="en-GB" sz="2000" b="1" dirty="0">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7155875"/>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9979934"/>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224302"/>
                  </a:ext>
                </a:extLst>
              </a:tr>
              <a:tr h="445500">
                <a:tc>
                  <a:txBody>
                    <a:bodyPr/>
                    <a:lstStyle/>
                    <a:p>
                      <a:pPr algn="ctr"/>
                      <a:r>
                        <a:rPr lang="en-GB" sz="2000" b="1" dirty="0">
                          <a:latin typeface="Century Gothic" panose="020B0502020202020204" pitchFamily="34" charset="0"/>
                        </a:rPr>
                        <a:t>14cm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6110702"/>
                  </a:ext>
                </a:extLst>
              </a:tr>
              <a:tr h="445500">
                <a:tc>
                  <a:txBody>
                    <a:bodyPr/>
                    <a:lstStyle/>
                    <a:p>
                      <a:pPr algn="ctr"/>
                      <a:endParaRPr lang="en-GB" sz="2000" b="1">
                        <a:latin typeface="Century Gothic" panose="020B050202020202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575168"/>
                  </a:ext>
                </a:extLst>
              </a:tr>
              <a:tr h="445500">
                <a:tc>
                  <a:txBody>
                    <a:bodyPr/>
                    <a:lstStyle/>
                    <a:p>
                      <a:pPr algn="ctr"/>
                      <a:r>
                        <a:rPr lang="en-GB" sz="2000" b="1" dirty="0">
                          <a:latin typeface="Century Gothic" panose="020B0502020202020204" pitchFamily="34" charset="0"/>
                        </a:rPr>
                        <a:t>16cm</a:t>
                      </a:r>
                      <a:r>
                        <a:rPr lang="en-GB" sz="2000" b="1" baseline="30000" dirty="0">
                          <a:latin typeface="Century Gothic" panose="020B0502020202020204" pitchFamily="34" charset="0"/>
                        </a:rPr>
                        <a:t>3</a:t>
                      </a:r>
                      <a:endParaRPr lang="en-GB" sz="20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73923"/>
                  </a:ext>
                </a:extLst>
              </a:tr>
              <a:tr h="445500">
                <a:tc>
                  <a:txBody>
                    <a:bodyPr/>
                    <a:lstStyle/>
                    <a:p>
                      <a:endParaRPr lang="en-GB"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301243"/>
                  </a:ext>
                </a:extLst>
              </a:tr>
            </a:tbl>
          </a:graphicData>
        </a:graphic>
      </p:graphicFrame>
    </p:spTree>
    <p:extLst>
      <p:ext uri="{BB962C8B-B14F-4D97-AF65-F5344CB8AC3E}">
        <p14:creationId xmlns:p14="http://schemas.microsoft.com/office/powerpoint/2010/main" val="106051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5124480"/>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427503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5432256"/>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a:p>
            <a:pPr lvl="0" defTabSz="685800">
              <a:defRPr/>
            </a:pPr>
            <a:r>
              <a:rPr lang="en-GB" sz="2000" b="1" dirty="0">
                <a:latin typeface="Century Gothic" panose="020B0502020202020204" pitchFamily="34" charset="0"/>
              </a:rPr>
              <a:t>No, she is not correct because…</a:t>
            </a: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62081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5 – Volume – What is Volume?</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5: (5M8) </a:t>
            </a:r>
            <a:r>
              <a:rPr lang="en-GB" sz="1200" b="1" dirty="0">
                <a:solidFill>
                  <a:schemeClr val="tx1"/>
                </a:solidFill>
                <a:latin typeface="Century Gothic" panose="020B0502020202020204" pitchFamily="34" charset="0"/>
                <a:hlinkClick r:id="rId3"/>
              </a:rPr>
              <a:t>Estimate volume [for example, using 1 cm3 blocks to build cuboids (including cubes)] and capacity [for example, using water]</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5 Volume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300AA7F0-9FE9-4EF8-9329-D8C83C188422}"/>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58AF4469-8FF2-42A0-A6EC-414AB8CECD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51A0432-83B3-4972-A09B-1264659F13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47" name="Group 46">
            <a:extLst>
              <a:ext uri="{FF2B5EF4-FFF2-40B4-BE49-F238E27FC236}">
                <a16:creationId xmlns:a16="http://schemas.microsoft.com/office/drawing/2014/main" id="{C6A8A744-1604-4079-AD6E-7E3F228EC747}"/>
              </a:ext>
            </a:extLst>
          </p:cNvPr>
          <p:cNvGrpSpPr/>
          <p:nvPr/>
        </p:nvGrpSpPr>
        <p:grpSpPr>
          <a:xfrm>
            <a:off x="284829" y="281912"/>
            <a:ext cx="8593393" cy="6057245"/>
            <a:chOff x="275304" y="272387"/>
            <a:chExt cx="8593393" cy="6057245"/>
          </a:xfrm>
        </p:grpSpPr>
        <p:sp>
          <p:nvSpPr>
            <p:cNvPr id="48" name="Rectangle 47">
              <a:extLst>
                <a:ext uri="{FF2B5EF4-FFF2-40B4-BE49-F238E27FC236}">
                  <a16:creationId xmlns:a16="http://schemas.microsoft.com/office/drawing/2014/main" id="{444EAD52-1E09-4958-BC17-D085B916307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pic>
          <p:nvPicPr>
            <p:cNvPr id="49" name="Picture 48">
              <a:extLst>
                <a:ext uri="{FF2B5EF4-FFF2-40B4-BE49-F238E27FC236}">
                  <a16:creationId xmlns:a16="http://schemas.microsoft.com/office/drawing/2014/main" id="{F8314C78-DF5A-4976-A7FC-E0BEB4BDAD30}"/>
                </a:ext>
              </a:extLst>
            </p:cNvPr>
            <p:cNvPicPr>
              <a:picLocks noChangeAspect="1"/>
            </p:cNvPicPr>
            <p:nvPr/>
          </p:nvPicPr>
          <p:blipFill>
            <a:blip r:embed="rId4"/>
            <a:stretch>
              <a:fillRect/>
            </a:stretch>
          </p:blipFill>
          <p:spPr>
            <a:xfrm>
              <a:off x="1949030" y="1493250"/>
              <a:ext cx="1712762" cy="1648128"/>
            </a:xfrm>
            <a:prstGeom prst="rect">
              <a:avLst/>
            </a:prstGeom>
          </p:spPr>
        </p:pic>
      </p:grpSp>
      <p:sp>
        <p:nvSpPr>
          <p:cNvPr id="6" name="Rectangle 5">
            <a:extLst>
              <a:ext uri="{FF2B5EF4-FFF2-40B4-BE49-F238E27FC236}">
                <a16:creationId xmlns:a16="http://schemas.microsoft.com/office/drawing/2014/main" id="{639381F0-2040-44C5-A389-C10EFA8D9569}"/>
              </a:ext>
            </a:extLst>
          </p:cNvPr>
          <p:cNvSpPr/>
          <p:nvPr/>
        </p:nvSpPr>
        <p:spPr>
          <a:xfrm>
            <a:off x="284829" y="300507"/>
            <a:ext cx="8593393" cy="6047809"/>
          </a:xfrm>
          <a:prstGeom prst="rect">
            <a:avLst/>
          </a:prstGeom>
        </p:spPr>
        <p:txBody>
          <a:bodyPr wrap="square">
            <a:spAutoFit/>
          </a:bodyPr>
          <a:lstStyle/>
          <a:p>
            <a:pPr lvl="0" algn="ctr"/>
            <a:r>
              <a:rPr lang="en-GB" sz="1600" b="1" u="sng" dirty="0">
                <a:solidFill>
                  <a:srgbClr val="E7E6E6">
                    <a:lumMod val="50000"/>
                  </a:srgbClr>
                </a:solidFill>
                <a:latin typeface="Century Gothic" panose="020B0502020202020204" pitchFamily="34" charset="0"/>
              </a:rPr>
              <a:t>Reasoning 2</a:t>
            </a:r>
          </a:p>
          <a:p>
            <a:pPr lvl="0" algn="ctr"/>
            <a:endParaRPr lang="en-GB" sz="2000" b="1" dirty="0">
              <a:solidFill>
                <a:srgbClr val="E7E6E6">
                  <a:lumMod val="25000"/>
                </a:srgbClr>
              </a:solidFill>
              <a:latin typeface="Century Gothic" panose="020B0502020202020204" pitchFamily="34" charset="0"/>
            </a:endParaRPr>
          </a:p>
          <a:p>
            <a:pPr lvl="0"/>
            <a:r>
              <a:rPr lang="en-GB" sz="2000" b="1" dirty="0">
                <a:solidFill>
                  <a:prstClr val="black"/>
                </a:solidFill>
                <a:latin typeface="Century Gothic" panose="020B0502020202020204" pitchFamily="34" charset="0"/>
              </a:rPr>
              <a:t>Grace is calculating the volume of her shape.</a:t>
            </a:r>
            <a:r>
              <a:rPr lang="en-GB" sz="2000" b="1" dirty="0">
                <a:solidFill>
                  <a:prstClr val="white"/>
                </a:solidFill>
                <a:latin typeface="Century Gothic" panose="020B0502020202020204" pitchFamily="34" charset="0"/>
              </a:rPr>
              <a:t>.</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Is Grace correct? Explain your answer.</a:t>
            </a:r>
          </a:p>
          <a:p>
            <a:pPr lvl="0" defTabSz="685800">
              <a:defRPr/>
            </a:pPr>
            <a:endParaRPr lang="en-GB" sz="1100" b="1" dirty="0">
              <a:solidFill>
                <a:prstClr val="black"/>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No, she is not correct because to find the volume you have to multiply by the width as well. The width is 3 cubes so 3 x 3 x 2 = 18cm</a:t>
            </a:r>
            <a:r>
              <a:rPr lang="en-GB" sz="2000" b="1" baseline="30000" dirty="0">
                <a:solidFill>
                  <a:srgbClr val="FF0000"/>
                </a:solidFill>
                <a:latin typeface="Century Gothic" panose="020B0502020202020204" pitchFamily="34" charset="0"/>
              </a:rPr>
              <a:t>3</a:t>
            </a:r>
            <a:endParaRPr lang="en-GB" sz="2000" b="1" dirty="0">
              <a:solidFill>
                <a:srgbClr val="FF0000"/>
              </a:solidFill>
              <a:latin typeface="Century Gothic" panose="020B0502020202020204" pitchFamily="34" charset="0"/>
            </a:endParaRPr>
          </a:p>
        </p:txBody>
      </p:sp>
      <p:sp>
        <p:nvSpPr>
          <p:cNvPr id="51" name="Speech Bubble: Rectangle with Corners Rounded 50">
            <a:extLst>
              <a:ext uri="{FF2B5EF4-FFF2-40B4-BE49-F238E27FC236}">
                <a16:creationId xmlns:a16="http://schemas.microsoft.com/office/drawing/2014/main" id="{073274FD-7C19-424A-9195-45AE446E5FE9}"/>
              </a:ext>
            </a:extLst>
          </p:cNvPr>
          <p:cNvSpPr/>
          <p:nvPr/>
        </p:nvSpPr>
        <p:spPr>
          <a:xfrm>
            <a:off x="4025171" y="1784653"/>
            <a:ext cx="3299554" cy="1280525"/>
          </a:xfrm>
          <a:prstGeom prst="wedgeRoundRectCallout">
            <a:avLst>
              <a:gd name="adj1" fmla="val -65048"/>
              <a:gd name="adj2" fmla="val 1934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solidFill>
                  <a:schemeClr val="tx1"/>
                </a:solidFill>
                <a:latin typeface="Century Gothic" panose="020B0502020202020204" pitchFamily="34" charset="0"/>
              </a:rPr>
              <a:t>My cuboid’s length is 3 cubes and it’s height is 2 cubes. I multiply these together to find the volume so the volume of my cuboid is 6cm</a:t>
            </a:r>
            <a:r>
              <a:rPr lang="en-GB" sz="1400" b="1" baseline="30000" dirty="0">
                <a:solidFill>
                  <a:schemeClr val="tx1"/>
                </a:solidFill>
                <a:latin typeface="Century Gothic" panose="020B0502020202020204" pitchFamily="34" charset="0"/>
              </a:rPr>
              <a:t>3.</a:t>
            </a:r>
          </a:p>
        </p:txBody>
      </p:sp>
      <p:grpSp>
        <p:nvGrpSpPr>
          <p:cNvPr id="52" name="Group 51">
            <a:extLst>
              <a:ext uri="{FF2B5EF4-FFF2-40B4-BE49-F238E27FC236}">
                <a16:creationId xmlns:a16="http://schemas.microsoft.com/office/drawing/2014/main" id="{FE982319-C39F-40C1-BA55-37C15612270D}"/>
              </a:ext>
            </a:extLst>
          </p:cNvPr>
          <p:cNvGrpSpPr/>
          <p:nvPr/>
        </p:nvGrpSpPr>
        <p:grpSpPr>
          <a:xfrm>
            <a:off x="5646373" y="3352720"/>
            <a:ext cx="2073888" cy="1925703"/>
            <a:chOff x="5646373" y="3352720"/>
            <a:chExt cx="2073888" cy="1925703"/>
          </a:xfrm>
        </p:grpSpPr>
        <p:grpSp>
          <p:nvGrpSpPr>
            <p:cNvPr id="53" name="Group 52">
              <a:extLst>
                <a:ext uri="{FF2B5EF4-FFF2-40B4-BE49-F238E27FC236}">
                  <a16:creationId xmlns:a16="http://schemas.microsoft.com/office/drawing/2014/main" id="{FA7ECD96-83E0-4443-8D90-30776EADE292}"/>
                </a:ext>
              </a:extLst>
            </p:cNvPr>
            <p:cNvGrpSpPr/>
            <p:nvPr/>
          </p:nvGrpSpPr>
          <p:grpSpPr>
            <a:xfrm>
              <a:off x="6321946" y="3735742"/>
              <a:ext cx="1391965" cy="1168729"/>
              <a:chOff x="8921776" y="3960757"/>
              <a:chExt cx="664702" cy="558100"/>
            </a:xfrm>
          </p:grpSpPr>
          <p:pic>
            <p:nvPicPr>
              <p:cNvPr id="75" name="Picture 74">
                <a:extLst>
                  <a:ext uri="{FF2B5EF4-FFF2-40B4-BE49-F238E27FC236}">
                    <a16:creationId xmlns:a16="http://schemas.microsoft.com/office/drawing/2014/main" id="{E92B9EB6-37DE-4959-BC22-9154D73D9D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6" name="Picture 75">
                <a:extLst>
                  <a:ext uri="{FF2B5EF4-FFF2-40B4-BE49-F238E27FC236}">
                    <a16:creationId xmlns:a16="http://schemas.microsoft.com/office/drawing/2014/main" id="{4679D289-EA1D-4045-AFB2-27F64AE6C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7" name="Picture 76">
                <a:extLst>
                  <a:ext uri="{FF2B5EF4-FFF2-40B4-BE49-F238E27FC236}">
                    <a16:creationId xmlns:a16="http://schemas.microsoft.com/office/drawing/2014/main" id="{666D43D4-8EE2-4618-BC08-8257E96C3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4" name="Group 53">
              <a:extLst>
                <a:ext uri="{FF2B5EF4-FFF2-40B4-BE49-F238E27FC236}">
                  <a16:creationId xmlns:a16="http://schemas.microsoft.com/office/drawing/2014/main" id="{2D421516-1D9B-4BEB-814B-2BC66409866B}"/>
                </a:ext>
              </a:extLst>
            </p:cNvPr>
            <p:cNvGrpSpPr/>
            <p:nvPr/>
          </p:nvGrpSpPr>
          <p:grpSpPr>
            <a:xfrm>
              <a:off x="5987115" y="3921193"/>
              <a:ext cx="1391965" cy="1168729"/>
              <a:chOff x="8921776" y="3960757"/>
              <a:chExt cx="664702" cy="558100"/>
            </a:xfrm>
          </p:grpSpPr>
          <p:pic>
            <p:nvPicPr>
              <p:cNvPr id="72" name="Picture 71">
                <a:extLst>
                  <a:ext uri="{FF2B5EF4-FFF2-40B4-BE49-F238E27FC236}">
                    <a16:creationId xmlns:a16="http://schemas.microsoft.com/office/drawing/2014/main" id="{D66AD304-05AC-4546-9999-45F7CC464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3" name="Picture 72">
                <a:extLst>
                  <a:ext uri="{FF2B5EF4-FFF2-40B4-BE49-F238E27FC236}">
                    <a16:creationId xmlns:a16="http://schemas.microsoft.com/office/drawing/2014/main" id="{E67A4908-3E1B-4A12-85FF-FC92758C3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4" name="Picture 73">
                <a:extLst>
                  <a:ext uri="{FF2B5EF4-FFF2-40B4-BE49-F238E27FC236}">
                    <a16:creationId xmlns:a16="http://schemas.microsoft.com/office/drawing/2014/main" id="{C90E31AF-F4C1-4A9B-B7C3-184A5091B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5" name="Group 54">
              <a:extLst>
                <a:ext uri="{FF2B5EF4-FFF2-40B4-BE49-F238E27FC236}">
                  <a16:creationId xmlns:a16="http://schemas.microsoft.com/office/drawing/2014/main" id="{117C0029-8D93-459C-BD15-53B928622394}"/>
                </a:ext>
              </a:extLst>
            </p:cNvPr>
            <p:cNvGrpSpPr/>
            <p:nvPr/>
          </p:nvGrpSpPr>
          <p:grpSpPr>
            <a:xfrm>
              <a:off x="5646373" y="4109694"/>
              <a:ext cx="1391965" cy="1168729"/>
              <a:chOff x="8921776" y="3960757"/>
              <a:chExt cx="664702" cy="558100"/>
            </a:xfrm>
          </p:grpSpPr>
          <p:pic>
            <p:nvPicPr>
              <p:cNvPr id="69" name="Picture 68">
                <a:extLst>
                  <a:ext uri="{FF2B5EF4-FFF2-40B4-BE49-F238E27FC236}">
                    <a16:creationId xmlns:a16="http://schemas.microsoft.com/office/drawing/2014/main" id="{F94C3935-A700-48D3-968A-A504A3724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70" name="Picture 69">
                <a:extLst>
                  <a:ext uri="{FF2B5EF4-FFF2-40B4-BE49-F238E27FC236}">
                    <a16:creationId xmlns:a16="http://schemas.microsoft.com/office/drawing/2014/main" id="{69EEEB7E-097F-4D0A-A8AA-7203DBA37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71" name="Picture 70">
                <a:extLst>
                  <a:ext uri="{FF2B5EF4-FFF2-40B4-BE49-F238E27FC236}">
                    <a16:creationId xmlns:a16="http://schemas.microsoft.com/office/drawing/2014/main" id="{F5514FB0-3D66-447E-AD74-BE0CCD97B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6" name="Group 55">
              <a:extLst>
                <a:ext uri="{FF2B5EF4-FFF2-40B4-BE49-F238E27FC236}">
                  <a16:creationId xmlns:a16="http://schemas.microsoft.com/office/drawing/2014/main" id="{E46E1C54-266D-4AF4-B7B7-74C4DDE495E1}"/>
                </a:ext>
              </a:extLst>
            </p:cNvPr>
            <p:cNvGrpSpPr/>
            <p:nvPr/>
          </p:nvGrpSpPr>
          <p:grpSpPr>
            <a:xfrm>
              <a:off x="5652723" y="3352720"/>
              <a:ext cx="2067538" cy="1542681"/>
              <a:chOff x="5643198" y="3352720"/>
              <a:chExt cx="2067538" cy="1542681"/>
            </a:xfrm>
          </p:grpSpPr>
          <p:grpSp>
            <p:nvGrpSpPr>
              <p:cNvPr id="57" name="Group 56">
                <a:extLst>
                  <a:ext uri="{FF2B5EF4-FFF2-40B4-BE49-F238E27FC236}">
                    <a16:creationId xmlns:a16="http://schemas.microsoft.com/office/drawing/2014/main" id="{451BA955-A1C0-4C53-BFD3-BEA3F622A723}"/>
                  </a:ext>
                </a:extLst>
              </p:cNvPr>
              <p:cNvGrpSpPr/>
              <p:nvPr/>
            </p:nvGrpSpPr>
            <p:grpSpPr>
              <a:xfrm>
                <a:off x="6318771" y="3352720"/>
                <a:ext cx="1391965" cy="1168729"/>
                <a:chOff x="8921776" y="3960757"/>
                <a:chExt cx="664702" cy="558100"/>
              </a:xfrm>
            </p:grpSpPr>
            <p:pic>
              <p:nvPicPr>
                <p:cNvPr id="66" name="Picture 65">
                  <a:extLst>
                    <a:ext uri="{FF2B5EF4-FFF2-40B4-BE49-F238E27FC236}">
                      <a16:creationId xmlns:a16="http://schemas.microsoft.com/office/drawing/2014/main" id="{E9A349C9-F4AE-468B-A364-8A1A998E50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7" name="Picture 66">
                  <a:extLst>
                    <a:ext uri="{FF2B5EF4-FFF2-40B4-BE49-F238E27FC236}">
                      <a16:creationId xmlns:a16="http://schemas.microsoft.com/office/drawing/2014/main" id="{66DCB3FA-5CDD-4DAC-B8F0-A84594BAF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8" name="Picture 67">
                  <a:extLst>
                    <a:ext uri="{FF2B5EF4-FFF2-40B4-BE49-F238E27FC236}">
                      <a16:creationId xmlns:a16="http://schemas.microsoft.com/office/drawing/2014/main" id="{9C6D71E7-39C2-4C1D-8D38-0B95B4D4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8" name="Group 57">
                <a:extLst>
                  <a:ext uri="{FF2B5EF4-FFF2-40B4-BE49-F238E27FC236}">
                    <a16:creationId xmlns:a16="http://schemas.microsoft.com/office/drawing/2014/main" id="{B209C37E-0D3F-4D33-BFA7-F601C3F37DB6}"/>
                  </a:ext>
                </a:extLst>
              </p:cNvPr>
              <p:cNvGrpSpPr/>
              <p:nvPr/>
            </p:nvGrpSpPr>
            <p:grpSpPr>
              <a:xfrm>
                <a:off x="5983940" y="3538171"/>
                <a:ext cx="1391965" cy="1168729"/>
                <a:chOff x="8921776" y="3960757"/>
                <a:chExt cx="664702" cy="558100"/>
              </a:xfrm>
            </p:grpSpPr>
            <p:pic>
              <p:nvPicPr>
                <p:cNvPr id="63" name="Picture 62">
                  <a:extLst>
                    <a:ext uri="{FF2B5EF4-FFF2-40B4-BE49-F238E27FC236}">
                      <a16:creationId xmlns:a16="http://schemas.microsoft.com/office/drawing/2014/main" id="{4AF0E1CB-8760-4EB5-A6AC-576263BFE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4" name="Picture 63">
                  <a:extLst>
                    <a:ext uri="{FF2B5EF4-FFF2-40B4-BE49-F238E27FC236}">
                      <a16:creationId xmlns:a16="http://schemas.microsoft.com/office/drawing/2014/main" id="{218FC945-F265-46DC-A9CC-8C1BE9CA9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5" name="Picture 64">
                  <a:extLst>
                    <a:ext uri="{FF2B5EF4-FFF2-40B4-BE49-F238E27FC236}">
                      <a16:creationId xmlns:a16="http://schemas.microsoft.com/office/drawing/2014/main" id="{44015C4C-E670-453C-8FB9-3A3434418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nvGrpSpPr>
              <p:cNvPr id="59" name="Group 58">
                <a:extLst>
                  <a:ext uri="{FF2B5EF4-FFF2-40B4-BE49-F238E27FC236}">
                    <a16:creationId xmlns:a16="http://schemas.microsoft.com/office/drawing/2014/main" id="{735CD550-4952-4CDE-8CF4-5E83287201A4}"/>
                  </a:ext>
                </a:extLst>
              </p:cNvPr>
              <p:cNvGrpSpPr/>
              <p:nvPr/>
            </p:nvGrpSpPr>
            <p:grpSpPr>
              <a:xfrm>
                <a:off x="5643198" y="3726672"/>
                <a:ext cx="1391965" cy="1168729"/>
                <a:chOff x="8921776" y="3960757"/>
                <a:chExt cx="664702" cy="558100"/>
              </a:xfrm>
            </p:grpSpPr>
            <p:pic>
              <p:nvPicPr>
                <p:cNvPr id="60" name="Picture 59">
                  <a:extLst>
                    <a:ext uri="{FF2B5EF4-FFF2-40B4-BE49-F238E27FC236}">
                      <a16:creationId xmlns:a16="http://schemas.microsoft.com/office/drawing/2014/main" id="{A576254E-1675-440D-A9C8-2EE6FA5AD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776" y="3960757"/>
                  <a:ext cx="337944" cy="375201"/>
                </a:xfrm>
                <a:prstGeom prst="rect">
                  <a:avLst/>
                </a:prstGeom>
              </p:spPr>
            </p:pic>
            <p:pic>
              <p:nvPicPr>
                <p:cNvPr id="61" name="Picture 60">
                  <a:extLst>
                    <a:ext uri="{FF2B5EF4-FFF2-40B4-BE49-F238E27FC236}">
                      <a16:creationId xmlns:a16="http://schemas.microsoft.com/office/drawing/2014/main" id="{CC27BCE9-12EA-43F2-AEBF-6E2B9E76C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376" y="4051918"/>
                  <a:ext cx="337944" cy="375201"/>
                </a:xfrm>
                <a:prstGeom prst="rect">
                  <a:avLst/>
                </a:prstGeom>
              </p:spPr>
            </p:pic>
            <p:pic>
              <p:nvPicPr>
                <p:cNvPr id="62" name="Picture 61">
                  <a:extLst>
                    <a:ext uri="{FF2B5EF4-FFF2-40B4-BE49-F238E27FC236}">
                      <a16:creationId xmlns:a16="http://schemas.microsoft.com/office/drawing/2014/main" id="{9D89A520-3ED4-403C-BFCC-DC8630BE6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8534" y="4143656"/>
                  <a:ext cx="337944" cy="375201"/>
                </a:xfrm>
                <a:prstGeom prst="rect">
                  <a:avLst/>
                </a:prstGeom>
              </p:spPr>
            </p:pic>
          </p:grpSp>
        </p:grpSp>
      </p:grpSp>
    </p:spTree>
    <p:extLst>
      <p:ext uri="{BB962C8B-B14F-4D97-AF65-F5344CB8AC3E}">
        <p14:creationId xmlns:p14="http://schemas.microsoft.com/office/powerpoint/2010/main" val="275556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Summer Block 5 – Volume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3600" b="1" dirty="0">
              <a:solidFill>
                <a:schemeClr val="bg2">
                  <a:lumMod val="50000"/>
                </a:schemeClr>
              </a:solidFill>
              <a:latin typeface="Century Gothic" panose="020B0502020202020204" pitchFamily="34" charset="0"/>
            </a:endParaRPr>
          </a:p>
          <a:p>
            <a:pPr lvl="0" algn="ctr"/>
            <a:endParaRPr lang="en-GB" sz="4400" b="1" dirty="0">
              <a:solidFill>
                <a:schemeClr val="bg2">
                  <a:lumMod val="25000"/>
                </a:schemeClr>
              </a:solidFill>
              <a:latin typeface="Century Gothic" panose="020B0502020202020204" pitchFamily="34" charset="0"/>
            </a:endParaRPr>
          </a:p>
          <a:p>
            <a:pPr lvl="0" algn="ctr"/>
            <a:r>
              <a:rPr lang="en-GB" sz="4400" b="1" dirty="0">
                <a:solidFill>
                  <a:schemeClr val="bg2">
                    <a:lumMod val="25000"/>
                  </a:schemeClr>
                </a:solidFill>
                <a:latin typeface="Century Gothic" panose="020B0502020202020204" pitchFamily="34" charset="0"/>
              </a:rPr>
              <a:t>Step 1: What is Volume?</a:t>
            </a:r>
            <a:endParaRPr lang="en-GB" sz="11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FBAB3047-E115-480E-9B82-019A57972F8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0BDF7FC-8753-4B08-B39C-2839EBA25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646DBF8-0CC8-4166-B191-598AB0391B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information do you need to find the volume of a shape?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shapes can you make using 1cm cubes that have a volume of 10cm³?</a:t>
            </a: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91448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generated with very high confidence">
            <a:extLst>
              <a:ext uri="{FF2B5EF4-FFF2-40B4-BE49-F238E27FC236}">
                <a16:creationId xmlns:a16="http://schemas.microsoft.com/office/drawing/2014/main" id="{CE9B1CE1-C425-49CB-B442-9D012A727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6" name="Rectangle 65">
            <a:extLst>
              <a:ext uri="{FF2B5EF4-FFF2-40B4-BE49-F238E27FC236}">
                <a16:creationId xmlns:a16="http://schemas.microsoft.com/office/drawing/2014/main" id="{991DE41D-8F47-4AC2-BE03-C82F94EA13D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information do you need to find the volume of a shape?</a:t>
            </a:r>
          </a:p>
          <a:p>
            <a:pPr algn="ctr"/>
            <a:r>
              <a:rPr lang="en-GB" sz="2000" b="1" dirty="0">
                <a:solidFill>
                  <a:srgbClr val="FF0000"/>
                </a:solidFill>
                <a:latin typeface="Century Gothic" panose="020B0502020202020204" pitchFamily="34" charset="0"/>
              </a:rPr>
              <a:t>The length, width, and height of a shape.</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different shapes can you make using 1cm cubes that have a volume of 10cm³?</a:t>
            </a:r>
            <a:br>
              <a:rPr lang="en-GB" sz="2000" b="1" dirty="0">
                <a:solidFill>
                  <a:schemeClr val="tx1"/>
                </a:solidFill>
                <a:latin typeface="Century Gothic" panose="020B0502020202020204" pitchFamily="34" charset="0"/>
              </a:rPr>
            </a:br>
            <a:r>
              <a:rPr lang="en-GB" sz="2000" b="1" dirty="0">
                <a:solidFill>
                  <a:srgbClr val="FF0000"/>
                </a:solidFill>
                <a:latin typeface="Century Gothic" panose="020B0502020202020204" pitchFamily="34" charset="0"/>
              </a:rPr>
              <a:t>Various answers, including:</a:t>
            </a: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rgbClr val="FF0000"/>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dirty="0">
              <a:solidFill>
                <a:schemeClr val="bg2">
                  <a:lumMod val="25000"/>
                </a:schemeClr>
              </a:solidFill>
              <a:latin typeface="Century Gothic" panose="020B0502020202020204" pitchFamily="34" charset="0"/>
            </a:endParaRPr>
          </a:p>
          <a:p>
            <a:pPr algn="ctr"/>
            <a:endParaRPr lang="en-GB" sz="1600"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397523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stem sentences to show the volume of this cuboid.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 cuboid is made up of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1cm cubes.</a:t>
            </a:r>
          </a:p>
          <a:p>
            <a:r>
              <a:rPr lang="en-GB" sz="2000" b="1" dirty="0">
                <a:solidFill>
                  <a:schemeClr val="tx1"/>
                </a:solidFill>
                <a:latin typeface="Century Gothic" panose="020B0502020202020204" pitchFamily="34" charset="0"/>
              </a:rPr>
              <a:t>The volume of the cuboid is </a:t>
            </a:r>
            <a:r>
              <a:rPr lang="en-GB" sz="2000" b="1" spc="-300" dirty="0">
                <a:solidFill>
                  <a:schemeClr val="tx1"/>
                </a:solidFill>
                <a:latin typeface="Century Gothic" panose="020B0502020202020204" pitchFamily="34" charset="0"/>
              </a:rPr>
              <a:t>__________</a:t>
            </a:r>
            <a:r>
              <a:rPr lang="en-GB" sz="2000" b="1" dirty="0">
                <a:solidFill>
                  <a:schemeClr val="tx1"/>
                </a:solidFill>
                <a:latin typeface="Century Gothic" panose="020B0502020202020204" pitchFamily="34" charset="0"/>
              </a:rPr>
              <a:t>   cm</a:t>
            </a:r>
            <a:r>
              <a:rPr lang="en-GB" sz="2000" b="1" baseline="30000" dirty="0">
                <a:solidFill>
                  <a:schemeClr val="tx1"/>
                </a:solidFill>
                <a:latin typeface="Century Gothic" panose="020B0502020202020204" pitchFamily="34" charset="0"/>
              </a:rPr>
              <a:t>3</a:t>
            </a:r>
            <a:r>
              <a:rPr lang="en-GB" sz="2000" b="1" dirty="0">
                <a:solidFill>
                  <a:schemeClr val="tx1"/>
                </a:solidFill>
                <a:latin typeface="Century Gothic" panose="020B0502020202020204" pitchFamily="34" charset="0"/>
              </a:rPr>
              <a:t>.</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1D88EBCB-F178-4DE1-BF3B-F8F2CF23FB50}"/>
              </a:ext>
            </a:extLst>
          </p:cNvPr>
          <p:cNvGrpSpPr/>
          <p:nvPr/>
        </p:nvGrpSpPr>
        <p:grpSpPr>
          <a:xfrm>
            <a:off x="3020096" y="1580478"/>
            <a:ext cx="3103808" cy="2737522"/>
            <a:chOff x="9552633" y="4160151"/>
            <a:chExt cx="1164029" cy="1019461"/>
          </a:xfrm>
        </p:grpSpPr>
        <p:grpSp>
          <p:nvGrpSpPr>
            <p:cNvPr id="13" name="Group 12">
              <a:extLst>
                <a:ext uri="{FF2B5EF4-FFF2-40B4-BE49-F238E27FC236}">
                  <a16:creationId xmlns:a16="http://schemas.microsoft.com/office/drawing/2014/main" id="{7CE0F2F7-4832-4112-B03F-237F250CC4BB}"/>
                </a:ext>
              </a:extLst>
            </p:cNvPr>
            <p:cNvGrpSpPr/>
            <p:nvPr/>
          </p:nvGrpSpPr>
          <p:grpSpPr>
            <a:xfrm>
              <a:off x="9552633" y="4344297"/>
              <a:ext cx="1161645" cy="835315"/>
              <a:chOff x="9552633" y="4344297"/>
              <a:chExt cx="1161645" cy="835315"/>
            </a:xfrm>
          </p:grpSpPr>
          <p:grpSp>
            <p:nvGrpSpPr>
              <p:cNvPr id="28" name="Group 27">
                <a:extLst>
                  <a:ext uri="{FF2B5EF4-FFF2-40B4-BE49-F238E27FC236}">
                    <a16:creationId xmlns:a16="http://schemas.microsoft.com/office/drawing/2014/main" id="{876B9788-B269-4C87-9AA9-C654D634BD3E}"/>
                  </a:ext>
                </a:extLst>
              </p:cNvPr>
              <p:cNvGrpSpPr/>
              <p:nvPr/>
            </p:nvGrpSpPr>
            <p:grpSpPr>
              <a:xfrm>
                <a:off x="9715997" y="4344297"/>
                <a:ext cx="998281" cy="743406"/>
                <a:chOff x="9715997" y="4347472"/>
                <a:chExt cx="998281" cy="743406"/>
              </a:xfrm>
            </p:grpSpPr>
            <p:pic>
              <p:nvPicPr>
                <p:cNvPr id="35" name="Picture 34">
                  <a:extLst>
                    <a:ext uri="{FF2B5EF4-FFF2-40B4-BE49-F238E27FC236}">
                      <a16:creationId xmlns:a16="http://schemas.microsoft.com/office/drawing/2014/main" id="{3B83C466-9530-4949-8D9E-5EE2FC6A4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6" name="Picture 35">
                  <a:extLst>
                    <a:ext uri="{FF2B5EF4-FFF2-40B4-BE49-F238E27FC236}">
                      <a16:creationId xmlns:a16="http://schemas.microsoft.com/office/drawing/2014/main" id="{EFAAC8E5-4D34-46C2-B36E-CE90DEAE1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7" name="Picture 36">
                  <a:extLst>
                    <a:ext uri="{FF2B5EF4-FFF2-40B4-BE49-F238E27FC236}">
                      <a16:creationId xmlns:a16="http://schemas.microsoft.com/office/drawing/2014/main" id="{88C63B09-854C-4446-A6B6-6A7E86F9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8" name="Picture 37">
                  <a:extLst>
                    <a:ext uri="{FF2B5EF4-FFF2-40B4-BE49-F238E27FC236}">
                      <a16:creationId xmlns:a16="http://schemas.microsoft.com/office/drawing/2014/main" id="{9C4813EB-A9E0-4205-B4CE-6C1A5148A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9" name="Picture 38">
                  <a:extLst>
                    <a:ext uri="{FF2B5EF4-FFF2-40B4-BE49-F238E27FC236}">
                      <a16:creationId xmlns:a16="http://schemas.microsoft.com/office/drawing/2014/main" id="{8A0DDB40-C5E8-482B-A409-1C7AB82F7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29" name="Group 28">
                <a:extLst>
                  <a:ext uri="{FF2B5EF4-FFF2-40B4-BE49-F238E27FC236}">
                    <a16:creationId xmlns:a16="http://schemas.microsoft.com/office/drawing/2014/main" id="{C7169BDD-947A-4ED6-B55F-FA2944285ECE}"/>
                  </a:ext>
                </a:extLst>
              </p:cNvPr>
              <p:cNvGrpSpPr/>
              <p:nvPr/>
            </p:nvGrpSpPr>
            <p:grpSpPr>
              <a:xfrm>
                <a:off x="9552633" y="4436206"/>
                <a:ext cx="998281" cy="743406"/>
                <a:chOff x="9715997" y="4347472"/>
                <a:chExt cx="998281" cy="743406"/>
              </a:xfrm>
            </p:grpSpPr>
            <p:pic>
              <p:nvPicPr>
                <p:cNvPr id="30" name="Picture 29">
                  <a:extLst>
                    <a:ext uri="{FF2B5EF4-FFF2-40B4-BE49-F238E27FC236}">
                      <a16:creationId xmlns:a16="http://schemas.microsoft.com/office/drawing/2014/main" id="{B01C9F1C-5D81-4700-8FC9-2E910F272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1" name="Picture 30">
                  <a:extLst>
                    <a:ext uri="{FF2B5EF4-FFF2-40B4-BE49-F238E27FC236}">
                      <a16:creationId xmlns:a16="http://schemas.microsoft.com/office/drawing/2014/main" id="{49486038-E790-4BE7-9F26-BDDA8389E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2" name="Picture 31">
                  <a:extLst>
                    <a:ext uri="{FF2B5EF4-FFF2-40B4-BE49-F238E27FC236}">
                      <a16:creationId xmlns:a16="http://schemas.microsoft.com/office/drawing/2014/main" id="{FB931855-09FB-491E-9CB1-1E3EA3CD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3" name="Picture 32">
                  <a:extLst>
                    <a:ext uri="{FF2B5EF4-FFF2-40B4-BE49-F238E27FC236}">
                      <a16:creationId xmlns:a16="http://schemas.microsoft.com/office/drawing/2014/main" id="{D34F58B6-1A9C-4414-B754-99E3CC2AB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4" name="Picture 33">
                  <a:extLst>
                    <a:ext uri="{FF2B5EF4-FFF2-40B4-BE49-F238E27FC236}">
                      <a16:creationId xmlns:a16="http://schemas.microsoft.com/office/drawing/2014/main" id="{1DB9D39D-85F9-40EF-8837-2B45EF5C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4" name="Group 13">
              <a:extLst>
                <a:ext uri="{FF2B5EF4-FFF2-40B4-BE49-F238E27FC236}">
                  <a16:creationId xmlns:a16="http://schemas.microsoft.com/office/drawing/2014/main" id="{497090B0-BC84-47B1-968E-A73DA0571836}"/>
                </a:ext>
              </a:extLst>
            </p:cNvPr>
            <p:cNvGrpSpPr/>
            <p:nvPr/>
          </p:nvGrpSpPr>
          <p:grpSpPr>
            <a:xfrm>
              <a:off x="9555017" y="4160151"/>
              <a:ext cx="1161645" cy="835315"/>
              <a:chOff x="9552633" y="4344297"/>
              <a:chExt cx="1161645" cy="835315"/>
            </a:xfrm>
          </p:grpSpPr>
          <p:grpSp>
            <p:nvGrpSpPr>
              <p:cNvPr id="15" name="Group 14">
                <a:extLst>
                  <a:ext uri="{FF2B5EF4-FFF2-40B4-BE49-F238E27FC236}">
                    <a16:creationId xmlns:a16="http://schemas.microsoft.com/office/drawing/2014/main" id="{30429731-7E50-4397-BE1E-6B4326C7E4EA}"/>
                  </a:ext>
                </a:extLst>
              </p:cNvPr>
              <p:cNvGrpSpPr/>
              <p:nvPr/>
            </p:nvGrpSpPr>
            <p:grpSpPr>
              <a:xfrm>
                <a:off x="9715997" y="4344297"/>
                <a:ext cx="998281" cy="743406"/>
                <a:chOff x="9715997" y="4347472"/>
                <a:chExt cx="998281" cy="743406"/>
              </a:xfrm>
            </p:grpSpPr>
            <p:pic>
              <p:nvPicPr>
                <p:cNvPr id="23" name="Picture 22">
                  <a:extLst>
                    <a:ext uri="{FF2B5EF4-FFF2-40B4-BE49-F238E27FC236}">
                      <a16:creationId xmlns:a16="http://schemas.microsoft.com/office/drawing/2014/main" id="{DF222DDC-32F7-4623-ABB7-AF1D5A47E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24" name="Picture 23">
                  <a:extLst>
                    <a:ext uri="{FF2B5EF4-FFF2-40B4-BE49-F238E27FC236}">
                      <a16:creationId xmlns:a16="http://schemas.microsoft.com/office/drawing/2014/main" id="{587731BD-74DE-4305-AC4D-F24C8B3DC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5" name="Picture 24">
                  <a:extLst>
                    <a:ext uri="{FF2B5EF4-FFF2-40B4-BE49-F238E27FC236}">
                      <a16:creationId xmlns:a16="http://schemas.microsoft.com/office/drawing/2014/main" id="{9CAC25E7-CD68-4D1F-AD68-CD32D05B2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6" name="Picture 25">
                  <a:extLst>
                    <a:ext uri="{FF2B5EF4-FFF2-40B4-BE49-F238E27FC236}">
                      <a16:creationId xmlns:a16="http://schemas.microsoft.com/office/drawing/2014/main" id="{BE233B87-D086-4423-A840-F15754E56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7" name="Picture 26">
                  <a:extLst>
                    <a:ext uri="{FF2B5EF4-FFF2-40B4-BE49-F238E27FC236}">
                      <a16:creationId xmlns:a16="http://schemas.microsoft.com/office/drawing/2014/main" id="{3B1814F1-8974-47BF-ADED-F05F71EAA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6" name="Group 15">
                <a:extLst>
                  <a:ext uri="{FF2B5EF4-FFF2-40B4-BE49-F238E27FC236}">
                    <a16:creationId xmlns:a16="http://schemas.microsoft.com/office/drawing/2014/main" id="{4FC8367D-2AD8-43B3-BD5A-FCF1D628AFF6}"/>
                  </a:ext>
                </a:extLst>
              </p:cNvPr>
              <p:cNvGrpSpPr/>
              <p:nvPr/>
            </p:nvGrpSpPr>
            <p:grpSpPr>
              <a:xfrm>
                <a:off x="9552633" y="4436206"/>
                <a:ext cx="998281" cy="743406"/>
                <a:chOff x="9715997" y="4347472"/>
                <a:chExt cx="998281" cy="743406"/>
              </a:xfrm>
            </p:grpSpPr>
            <p:pic>
              <p:nvPicPr>
                <p:cNvPr id="17" name="Picture 16">
                  <a:extLst>
                    <a:ext uri="{FF2B5EF4-FFF2-40B4-BE49-F238E27FC236}">
                      <a16:creationId xmlns:a16="http://schemas.microsoft.com/office/drawing/2014/main" id="{210AF5DA-A241-4EBE-8BB2-5F5EE602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8" name="Picture 17">
                  <a:extLst>
                    <a:ext uri="{FF2B5EF4-FFF2-40B4-BE49-F238E27FC236}">
                      <a16:creationId xmlns:a16="http://schemas.microsoft.com/office/drawing/2014/main" id="{B00DC0CF-7E1A-4632-BDE6-9BC584BD8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0" name="Picture 19">
                  <a:extLst>
                    <a:ext uri="{FF2B5EF4-FFF2-40B4-BE49-F238E27FC236}">
                      <a16:creationId xmlns:a16="http://schemas.microsoft.com/office/drawing/2014/main" id="{0847E80E-CEE9-4570-8C93-B774C7DB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1" name="Picture 20">
                  <a:extLst>
                    <a:ext uri="{FF2B5EF4-FFF2-40B4-BE49-F238E27FC236}">
                      <a16:creationId xmlns:a16="http://schemas.microsoft.com/office/drawing/2014/main" id="{D8716DC0-EF79-41C9-89CC-F27433F2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2" name="Picture 21">
                  <a:extLst>
                    <a:ext uri="{FF2B5EF4-FFF2-40B4-BE49-F238E27FC236}">
                      <a16:creationId xmlns:a16="http://schemas.microsoft.com/office/drawing/2014/main" id="{CC2E1DC5-6595-4A6F-B4F4-F3FCB54EF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86154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stem sentences to show the volume of this cuboid.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cuboid is made up of </a:t>
            </a:r>
            <a:r>
              <a:rPr lang="en-GB" sz="2000" b="1" u="sng" dirty="0">
                <a:solidFill>
                  <a:srgbClr val="FF0000"/>
                </a:solidFill>
                <a:latin typeface="Century Gothic" panose="020B0502020202020204" pitchFamily="34" charset="0"/>
              </a:rPr>
              <a:t>20</a:t>
            </a:r>
            <a:r>
              <a:rPr lang="en-GB" sz="2000" b="1" dirty="0">
                <a:solidFill>
                  <a:srgbClr val="FF0000"/>
                </a:solidFill>
                <a:latin typeface="Century Gothic" panose="020B0502020202020204" pitchFamily="34" charset="0"/>
              </a:rPr>
              <a:t> 1cm cubes.</a:t>
            </a:r>
          </a:p>
          <a:p>
            <a:r>
              <a:rPr lang="en-GB" sz="2000" b="1" dirty="0">
                <a:solidFill>
                  <a:srgbClr val="FF0000"/>
                </a:solidFill>
                <a:latin typeface="Century Gothic" panose="020B0502020202020204" pitchFamily="34" charset="0"/>
              </a:rPr>
              <a:t>The volume of the cuboid is </a:t>
            </a:r>
            <a:r>
              <a:rPr lang="en-GB" sz="2000" b="1" u="sng" dirty="0">
                <a:solidFill>
                  <a:srgbClr val="FF0000"/>
                </a:solidFill>
                <a:latin typeface="Century Gothic" panose="020B0502020202020204" pitchFamily="34" charset="0"/>
              </a:rPr>
              <a:t>20cm</a:t>
            </a:r>
            <a:r>
              <a:rPr lang="en-GB" sz="2000" b="1" u="sng" baseline="30000" dirty="0">
                <a:solidFill>
                  <a:srgbClr val="FF0000"/>
                </a:solidFill>
                <a:latin typeface="Century Gothic" panose="020B0502020202020204" pitchFamily="34" charset="0"/>
              </a:rPr>
              <a:t>3</a:t>
            </a:r>
            <a:r>
              <a:rPr lang="en-GB" sz="2000" b="1" dirty="0">
                <a:solidFill>
                  <a:srgbClr val="FF0000"/>
                </a:solidFill>
                <a:latin typeface="Century Gothic" panose="020B0502020202020204" pitchFamily="34" charset="0"/>
              </a:rPr>
              <a:t>.</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pSp>
        <p:nvGrpSpPr>
          <p:cNvPr id="12" name="Group 11">
            <a:extLst>
              <a:ext uri="{FF2B5EF4-FFF2-40B4-BE49-F238E27FC236}">
                <a16:creationId xmlns:a16="http://schemas.microsoft.com/office/drawing/2014/main" id="{1D88EBCB-F178-4DE1-BF3B-F8F2CF23FB50}"/>
              </a:ext>
            </a:extLst>
          </p:cNvPr>
          <p:cNvGrpSpPr/>
          <p:nvPr/>
        </p:nvGrpSpPr>
        <p:grpSpPr>
          <a:xfrm>
            <a:off x="3020096" y="1580478"/>
            <a:ext cx="3103808" cy="2737522"/>
            <a:chOff x="9552633" y="4160151"/>
            <a:chExt cx="1164029" cy="1019461"/>
          </a:xfrm>
        </p:grpSpPr>
        <p:grpSp>
          <p:nvGrpSpPr>
            <p:cNvPr id="13" name="Group 12">
              <a:extLst>
                <a:ext uri="{FF2B5EF4-FFF2-40B4-BE49-F238E27FC236}">
                  <a16:creationId xmlns:a16="http://schemas.microsoft.com/office/drawing/2014/main" id="{7CE0F2F7-4832-4112-B03F-237F250CC4BB}"/>
                </a:ext>
              </a:extLst>
            </p:cNvPr>
            <p:cNvGrpSpPr/>
            <p:nvPr/>
          </p:nvGrpSpPr>
          <p:grpSpPr>
            <a:xfrm>
              <a:off x="9552633" y="4344297"/>
              <a:ext cx="1161645" cy="835315"/>
              <a:chOff x="9552633" y="4344297"/>
              <a:chExt cx="1161645" cy="835315"/>
            </a:xfrm>
          </p:grpSpPr>
          <p:grpSp>
            <p:nvGrpSpPr>
              <p:cNvPr id="28" name="Group 27">
                <a:extLst>
                  <a:ext uri="{FF2B5EF4-FFF2-40B4-BE49-F238E27FC236}">
                    <a16:creationId xmlns:a16="http://schemas.microsoft.com/office/drawing/2014/main" id="{876B9788-B269-4C87-9AA9-C654D634BD3E}"/>
                  </a:ext>
                </a:extLst>
              </p:cNvPr>
              <p:cNvGrpSpPr/>
              <p:nvPr/>
            </p:nvGrpSpPr>
            <p:grpSpPr>
              <a:xfrm>
                <a:off x="9715997" y="4344297"/>
                <a:ext cx="998281" cy="743406"/>
                <a:chOff x="9715997" y="4347472"/>
                <a:chExt cx="998281" cy="743406"/>
              </a:xfrm>
            </p:grpSpPr>
            <p:pic>
              <p:nvPicPr>
                <p:cNvPr id="35" name="Picture 34">
                  <a:extLst>
                    <a:ext uri="{FF2B5EF4-FFF2-40B4-BE49-F238E27FC236}">
                      <a16:creationId xmlns:a16="http://schemas.microsoft.com/office/drawing/2014/main" id="{3B83C466-9530-4949-8D9E-5EE2FC6A4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6" name="Picture 35">
                  <a:extLst>
                    <a:ext uri="{FF2B5EF4-FFF2-40B4-BE49-F238E27FC236}">
                      <a16:creationId xmlns:a16="http://schemas.microsoft.com/office/drawing/2014/main" id="{EFAAC8E5-4D34-46C2-B36E-CE90DEAE1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7" name="Picture 36">
                  <a:extLst>
                    <a:ext uri="{FF2B5EF4-FFF2-40B4-BE49-F238E27FC236}">
                      <a16:creationId xmlns:a16="http://schemas.microsoft.com/office/drawing/2014/main" id="{88C63B09-854C-4446-A6B6-6A7E86F9B8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8" name="Picture 37">
                  <a:extLst>
                    <a:ext uri="{FF2B5EF4-FFF2-40B4-BE49-F238E27FC236}">
                      <a16:creationId xmlns:a16="http://schemas.microsoft.com/office/drawing/2014/main" id="{9C4813EB-A9E0-4205-B4CE-6C1A5148A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9" name="Picture 38">
                  <a:extLst>
                    <a:ext uri="{FF2B5EF4-FFF2-40B4-BE49-F238E27FC236}">
                      <a16:creationId xmlns:a16="http://schemas.microsoft.com/office/drawing/2014/main" id="{8A0DDB40-C5E8-482B-A409-1C7AB82F7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29" name="Group 28">
                <a:extLst>
                  <a:ext uri="{FF2B5EF4-FFF2-40B4-BE49-F238E27FC236}">
                    <a16:creationId xmlns:a16="http://schemas.microsoft.com/office/drawing/2014/main" id="{C7169BDD-947A-4ED6-B55F-FA2944285ECE}"/>
                  </a:ext>
                </a:extLst>
              </p:cNvPr>
              <p:cNvGrpSpPr/>
              <p:nvPr/>
            </p:nvGrpSpPr>
            <p:grpSpPr>
              <a:xfrm>
                <a:off x="9552633" y="4436206"/>
                <a:ext cx="998281" cy="743406"/>
                <a:chOff x="9715997" y="4347472"/>
                <a:chExt cx="998281" cy="743406"/>
              </a:xfrm>
            </p:grpSpPr>
            <p:pic>
              <p:nvPicPr>
                <p:cNvPr id="30" name="Picture 29">
                  <a:extLst>
                    <a:ext uri="{FF2B5EF4-FFF2-40B4-BE49-F238E27FC236}">
                      <a16:creationId xmlns:a16="http://schemas.microsoft.com/office/drawing/2014/main" id="{B01C9F1C-5D81-4700-8FC9-2E910F272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31" name="Picture 30">
                  <a:extLst>
                    <a:ext uri="{FF2B5EF4-FFF2-40B4-BE49-F238E27FC236}">
                      <a16:creationId xmlns:a16="http://schemas.microsoft.com/office/drawing/2014/main" id="{49486038-E790-4BE7-9F26-BDDA8389E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32" name="Picture 31">
                  <a:extLst>
                    <a:ext uri="{FF2B5EF4-FFF2-40B4-BE49-F238E27FC236}">
                      <a16:creationId xmlns:a16="http://schemas.microsoft.com/office/drawing/2014/main" id="{FB931855-09FB-491E-9CB1-1E3EA3CDF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33" name="Picture 32">
                  <a:extLst>
                    <a:ext uri="{FF2B5EF4-FFF2-40B4-BE49-F238E27FC236}">
                      <a16:creationId xmlns:a16="http://schemas.microsoft.com/office/drawing/2014/main" id="{D34F58B6-1A9C-4414-B754-99E3CC2AB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34" name="Picture 33">
                  <a:extLst>
                    <a:ext uri="{FF2B5EF4-FFF2-40B4-BE49-F238E27FC236}">
                      <a16:creationId xmlns:a16="http://schemas.microsoft.com/office/drawing/2014/main" id="{1DB9D39D-85F9-40EF-8837-2B45EF5CD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nvGrpSpPr>
            <p:cNvPr id="14" name="Group 13">
              <a:extLst>
                <a:ext uri="{FF2B5EF4-FFF2-40B4-BE49-F238E27FC236}">
                  <a16:creationId xmlns:a16="http://schemas.microsoft.com/office/drawing/2014/main" id="{497090B0-BC84-47B1-968E-A73DA0571836}"/>
                </a:ext>
              </a:extLst>
            </p:cNvPr>
            <p:cNvGrpSpPr/>
            <p:nvPr/>
          </p:nvGrpSpPr>
          <p:grpSpPr>
            <a:xfrm>
              <a:off x="9555017" y="4160151"/>
              <a:ext cx="1161645" cy="835315"/>
              <a:chOff x="9552633" y="4344297"/>
              <a:chExt cx="1161645" cy="835315"/>
            </a:xfrm>
          </p:grpSpPr>
          <p:grpSp>
            <p:nvGrpSpPr>
              <p:cNvPr id="15" name="Group 14">
                <a:extLst>
                  <a:ext uri="{FF2B5EF4-FFF2-40B4-BE49-F238E27FC236}">
                    <a16:creationId xmlns:a16="http://schemas.microsoft.com/office/drawing/2014/main" id="{30429731-7E50-4397-BE1E-6B4326C7E4EA}"/>
                  </a:ext>
                </a:extLst>
              </p:cNvPr>
              <p:cNvGrpSpPr/>
              <p:nvPr/>
            </p:nvGrpSpPr>
            <p:grpSpPr>
              <a:xfrm>
                <a:off x="9715997" y="4344297"/>
                <a:ext cx="998281" cy="743406"/>
                <a:chOff x="9715997" y="4347472"/>
                <a:chExt cx="998281" cy="743406"/>
              </a:xfrm>
            </p:grpSpPr>
            <p:pic>
              <p:nvPicPr>
                <p:cNvPr id="23" name="Picture 22">
                  <a:extLst>
                    <a:ext uri="{FF2B5EF4-FFF2-40B4-BE49-F238E27FC236}">
                      <a16:creationId xmlns:a16="http://schemas.microsoft.com/office/drawing/2014/main" id="{DF222DDC-32F7-4623-ABB7-AF1D5A47E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24" name="Picture 23">
                  <a:extLst>
                    <a:ext uri="{FF2B5EF4-FFF2-40B4-BE49-F238E27FC236}">
                      <a16:creationId xmlns:a16="http://schemas.microsoft.com/office/drawing/2014/main" id="{587731BD-74DE-4305-AC4D-F24C8B3DC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5" name="Picture 24">
                  <a:extLst>
                    <a:ext uri="{FF2B5EF4-FFF2-40B4-BE49-F238E27FC236}">
                      <a16:creationId xmlns:a16="http://schemas.microsoft.com/office/drawing/2014/main" id="{9CAC25E7-CD68-4D1F-AD68-CD32D05B2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6" name="Picture 25">
                  <a:extLst>
                    <a:ext uri="{FF2B5EF4-FFF2-40B4-BE49-F238E27FC236}">
                      <a16:creationId xmlns:a16="http://schemas.microsoft.com/office/drawing/2014/main" id="{BE233B87-D086-4423-A840-F15754E56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7" name="Picture 26">
                  <a:extLst>
                    <a:ext uri="{FF2B5EF4-FFF2-40B4-BE49-F238E27FC236}">
                      <a16:creationId xmlns:a16="http://schemas.microsoft.com/office/drawing/2014/main" id="{3B1814F1-8974-47BF-ADED-F05F71EAA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nvGrpSpPr>
              <p:cNvPr id="16" name="Group 15">
                <a:extLst>
                  <a:ext uri="{FF2B5EF4-FFF2-40B4-BE49-F238E27FC236}">
                    <a16:creationId xmlns:a16="http://schemas.microsoft.com/office/drawing/2014/main" id="{4FC8367D-2AD8-43B3-BD5A-FCF1D628AFF6}"/>
                  </a:ext>
                </a:extLst>
              </p:cNvPr>
              <p:cNvGrpSpPr/>
              <p:nvPr/>
            </p:nvGrpSpPr>
            <p:grpSpPr>
              <a:xfrm>
                <a:off x="9552633" y="4436206"/>
                <a:ext cx="998281" cy="743406"/>
                <a:chOff x="9715997" y="4347472"/>
                <a:chExt cx="998281" cy="743406"/>
              </a:xfrm>
            </p:grpSpPr>
            <p:pic>
              <p:nvPicPr>
                <p:cNvPr id="17" name="Picture 16">
                  <a:extLst>
                    <a:ext uri="{FF2B5EF4-FFF2-40B4-BE49-F238E27FC236}">
                      <a16:creationId xmlns:a16="http://schemas.microsoft.com/office/drawing/2014/main" id="{210AF5DA-A241-4EBE-8BB2-5F5EE602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5997" y="4347472"/>
                  <a:ext cx="338004" cy="375266"/>
                </a:xfrm>
                <a:prstGeom prst="rect">
                  <a:avLst/>
                </a:prstGeom>
              </p:spPr>
            </p:pic>
            <p:pic>
              <p:nvPicPr>
                <p:cNvPr id="18" name="Picture 17">
                  <a:extLst>
                    <a:ext uri="{FF2B5EF4-FFF2-40B4-BE49-F238E27FC236}">
                      <a16:creationId xmlns:a16="http://schemas.microsoft.com/office/drawing/2014/main" id="{B00DC0CF-7E1A-4632-BDE6-9BC584BD8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1824" y="4438993"/>
                  <a:ext cx="338004" cy="375266"/>
                </a:xfrm>
                <a:prstGeom prst="rect">
                  <a:avLst/>
                </a:prstGeom>
              </p:spPr>
            </p:pic>
            <p:pic>
              <p:nvPicPr>
                <p:cNvPr id="20" name="Picture 19">
                  <a:extLst>
                    <a:ext uri="{FF2B5EF4-FFF2-40B4-BE49-F238E27FC236}">
                      <a16:creationId xmlns:a16="http://schemas.microsoft.com/office/drawing/2014/main" id="{0847E80E-CEE9-4570-8C93-B774C7DB4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932" y="4529242"/>
                  <a:ext cx="338004" cy="375266"/>
                </a:xfrm>
                <a:prstGeom prst="rect">
                  <a:avLst/>
                </a:prstGeom>
              </p:spPr>
            </p:pic>
            <p:pic>
              <p:nvPicPr>
                <p:cNvPr id="21" name="Picture 20">
                  <a:extLst>
                    <a:ext uri="{FF2B5EF4-FFF2-40B4-BE49-F238E27FC236}">
                      <a16:creationId xmlns:a16="http://schemas.microsoft.com/office/drawing/2014/main" id="{D8716DC0-EF79-41C9-89CC-F27433F22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0759" y="4623451"/>
                  <a:ext cx="338004" cy="375266"/>
                </a:xfrm>
                <a:prstGeom prst="rect">
                  <a:avLst/>
                </a:prstGeom>
              </p:spPr>
            </p:pic>
            <p:pic>
              <p:nvPicPr>
                <p:cNvPr id="22" name="Picture 21">
                  <a:extLst>
                    <a:ext uri="{FF2B5EF4-FFF2-40B4-BE49-F238E27FC236}">
                      <a16:creationId xmlns:a16="http://schemas.microsoft.com/office/drawing/2014/main" id="{CC2E1DC5-6595-4A6F-B4F4-F3FCB54EF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6274" y="4715612"/>
                  <a:ext cx="338004" cy="375266"/>
                </a:xfrm>
                <a:prstGeom prst="rect">
                  <a:avLst/>
                </a:prstGeom>
              </p:spPr>
            </p:pic>
          </p:grpSp>
        </p:grpSp>
      </p:grpSp>
    </p:spTree>
    <p:extLst>
      <p:ext uri="{BB962C8B-B14F-4D97-AF65-F5344CB8AC3E}">
        <p14:creationId xmlns:p14="http://schemas.microsoft.com/office/powerpoint/2010/main" val="188244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the cm cubes to work out the volume of the cuboids.</a:t>
            </a: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46" name="TextBox 45">
            <a:extLst>
              <a:ext uri="{FF2B5EF4-FFF2-40B4-BE49-F238E27FC236}">
                <a16:creationId xmlns:a16="http://schemas.microsoft.com/office/drawing/2014/main" id="{39102477-C51B-4D38-A338-7854CF561396}"/>
              </a:ext>
            </a:extLst>
          </p:cNvPr>
          <p:cNvSpPr txBox="1"/>
          <p:nvPr/>
        </p:nvSpPr>
        <p:spPr>
          <a:xfrm>
            <a:off x="1642775" y="2052849"/>
            <a:ext cx="786580"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47" name="TextBox 46">
            <a:extLst>
              <a:ext uri="{FF2B5EF4-FFF2-40B4-BE49-F238E27FC236}">
                <a16:creationId xmlns:a16="http://schemas.microsoft.com/office/drawing/2014/main" id="{F15634DE-B1E5-44CD-B544-E9AE9FFC3D1C}"/>
              </a:ext>
            </a:extLst>
          </p:cNvPr>
          <p:cNvSpPr txBox="1"/>
          <p:nvPr/>
        </p:nvSpPr>
        <p:spPr>
          <a:xfrm>
            <a:off x="4709652" y="2052849"/>
            <a:ext cx="469398"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49" name="Rounded Rectangle 368">
            <a:extLst>
              <a:ext uri="{FF2B5EF4-FFF2-40B4-BE49-F238E27FC236}">
                <a16:creationId xmlns:a16="http://schemas.microsoft.com/office/drawing/2014/main" id="{AA9D0DA9-87F8-4557-86A0-C394C4F3C37F}"/>
              </a:ext>
            </a:extLst>
          </p:cNvPr>
          <p:cNvSpPr/>
          <p:nvPr/>
        </p:nvSpPr>
        <p:spPr>
          <a:xfrm>
            <a:off x="4709652"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B =       cm</a:t>
            </a:r>
            <a:r>
              <a:rPr lang="en-GB" sz="2400" b="1" baseline="30000" dirty="0">
                <a:latin typeface="Century Gothic" panose="020B0502020202020204" pitchFamily="34" charset="0"/>
              </a:rPr>
              <a:t>3</a:t>
            </a:r>
            <a:endParaRPr lang="en-GB" sz="2400" b="1" dirty="0">
              <a:latin typeface="Century Gothic" panose="020B0502020202020204" pitchFamily="34" charset="0"/>
            </a:endParaRPr>
          </a:p>
        </p:txBody>
      </p:sp>
      <p:sp>
        <p:nvSpPr>
          <p:cNvPr id="141" name="Rounded Rectangle 368">
            <a:extLst>
              <a:ext uri="{FF2B5EF4-FFF2-40B4-BE49-F238E27FC236}">
                <a16:creationId xmlns:a16="http://schemas.microsoft.com/office/drawing/2014/main" id="{E883F955-5A47-4D1C-AF2F-112B7D71FD30}"/>
              </a:ext>
            </a:extLst>
          </p:cNvPr>
          <p:cNvSpPr/>
          <p:nvPr/>
        </p:nvSpPr>
        <p:spPr>
          <a:xfrm>
            <a:off x="2379375"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A =       cm</a:t>
            </a:r>
            <a:r>
              <a:rPr lang="en-GB" sz="2400" b="1" baseline="30000" dirty="0">
                <a:latin typeface="Century Gothic" panose="020B0502020202020204" pitchFamily="34" charset="0"/>
              </a:rPr>
              <a:t>3</a:t>
            </a:r>
            <a:endParaRPr lang="en-GB" sz="2400" b="1" dirty="0">
              <a:latin typeface="Century Gothic" panose="020B0502020202020204" pitchFamily="34" charset="0"/>
            </a:endParaRPr>
          </a:p>
        </p:txBody>
      </p:sp>
      <p:grpSp>
        <p:nvGrpSpPr>
          <p:cNvPr id="142" name="Group 141">
            <a:extLst>
              <a:ext uri="{FF2B5EF4-FFF2-40B4-BE49-F238E27FC236}">
                <a16:creationId xmlns:a16="http://schemas.microsoft.com/office/drawing/2014/main" id="{6B6B5BFB-B31A-4340-9C3F-C5388E67C32D}"/>
              </a:ext>
            </a:extLst>
          </p:cNvPr>
          <p:cNvGrpSpPr/>
          <p:nvPr/>
        </p:nvGrpSpPr>
        <p:grpSpPr>
          <a:xfrm>
            <a:off x="2666677" y="1891273"/>
            <a:ext cx="1561730" cy="2506102"/>
            <a:chOff x="3784587" y="4376216"/>
            <a:chExt cx="830064" cy="1332000"/>
          </a:xfrm>
        </p:grpSpPr>
        <p:pic>
          <p:nvPicPr>
            <p:cNvPr id="143" name="Picture 142">
              <a:extLst>
                <a:ext uri="{FF2B5EF4-FFF2-40B4-BE49-F238E27FC236}">
                  <a16:creationId xmlns:a16="http://schemas.microsoft.com/office/drawing/2014/main" id="{818CF79A-E9C6-4655-A99C-9E511735F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985842"/>
              <a:ext cx="336724" cy="415521"/>
            </a:xfrm>
            <a:prstGeom prst="rect">
              <a:avLst/>
            </a:prstGeom>
          </p:spPr>
        </p:pic>
        <p:pic>
          <p:nvPicPr>
            <p:cNvPr id="144" name="Picture 143">
              <a:extLst>
                <a:ext uri="{FF2B5EF4-FFF2-40B4-BE49-F238E27FC236}">
                  <a16:creationId xmlns:a16="http://schemas.microsoft.com/office/drawing/2014/main" id="{D8979D20-F21D-428B-9AD3-3510C8611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5088094"/>
              <a:ext cx="336724" cy="415521"/>
            </a:xfrm>
            <a:prstGeom prst="rect">
              <a:avLst/>
            </a:prstGeom>
          </p:spPr>
        </p:pic>
        <p:pic>
          <p:nvPicPr>
            <p:cNvPr id="145" name="Picture 144">
              <a:extLst>
                <a:ext uri="{FF2B5EF4-FFF2-40B4-BE49-F238E27FC236}">
                  <a16:creationId xmlns:a16="http://schemas.microsoft.com/office/drawing/2014/main" id="{71E5A95E-7E9B-416B-A05E-6EA971106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5190346"/>
              <a:ext cx="336724" cy="415521"/>
            </a:xfrm>
            <a:prstGeom prst="rect">
              <a:avLst/>
            </a:prstGeom>
          </p:spPr>
        </p:pic>
        <p:pic>
          <p:nvPicPr>
            <p:cNvPr id="146" name="Picture 145">
              <a:extLst>
                <a:ext uri="{FF2B5EF4-FFF2-40B4-BE49-F238E27FC236}">
                  <a16:creationId xmlns:a16="http://schemas.microsoft.com/office/drawing/2014/main" id="{655EFB3B-2141-48C1-8AAC-7E67090F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292695"/>
              <a:ext cx="336724" cy="415521"/>
            </a:xfrm>
            <a:prstGeom prst="rect">
              <a:avLst/>
            </a:prstGeom>
          </p:spPr>
        </p:pic>
        <p:pic>
          <p:nvPicPr>
            <p:cNvPr id="147" name="Picture 146">
              <a:extLst>
                <a:ext uri="{FF2B5EF4-FFF2-40B4-BE49-F238E27FC236}">
                  <a16:creationId xmlns:a16="http://schemas.microsoft.com/office/drawing/2014/main" id="{76B12559-AF5D-4B94-80BB-BCE31027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782681"/>
              <a:ext cx="336724" cy="415521"/>
            </a:xfrm>
            <a:prstGeom prst="rect">
              <a:avLst/>
            </a:prstGeom>
          </p:spPr>
        </p:pic>
        <p:pic>
          <p:nvPicPr>
            <p:cNvPr id="148" name="Picture 147">
              <a:extLst>
                <a:ext uri="{FF2B5EF4-FFF2-40B4-BE49-F238E27FC236}">
                  <a16:creationId xmlns:a16="http://schemas.microsoft.com/office/drawing/2014/main" id="{5F852737-D736-4444-B93B-55D64F1A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884933"/>
              <a:ext cx="336724" cy="415521"/>
            </a:xfrm>
            <a:prstGeom prst="rect">
              <a:avLst/>
            </a:prstGeom>
          </p:spPr>
        </p:pic>
        <p:pic>
          <p:nvPicPr>
            <p:cNvPr id="149" name="Picture 148">
              <a:extLst>
                <a:ext uri="{FF2B5EF4-FFF2-40B4-BE49-F238E27FC236}">
                  <a16:creationId xmlns:a16="http://schemas.microsoft.com/office/drawing/2014/main" id="{BCEE9092-162B-41B3-B486-DC4B1F1E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987186"/>
              <a:ext cx="336724" cy="415521"/>
            </a:xfrm>
            <a:prstGeom prst="rect">
              <a:avLst/>
            </a:prstGeom>
          </p:spPr>
        </p:pic>
        <p:pic>
          <p:nvPicPr>
            <p:cNvPr id="150" name="Picture 149">
              <a:extLst>
                <a:ext uri="{FF2B5EF4-FFF2-40B4-BE49-F238E27FC236}">
                  <a16:creationId xmlns:a16="http://schemas.microsoft.com/office/drawing/2014/main" id="{ADFFB7BA-879F-4892-B80F-A1CC3494C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089534"/>
              <a:ext cx="336724" cy="415521"/>
            </a:xfrm>
            <a:prstGeom prst="rect">
              <a:avLst/>
            </a:prstGeom>
          </p:spPr>
        </p:pic>
        <p:pic>
          <p:nvPicPr>
            <p:cNvPr id="151" name="Picture 150">
              <a:extLst>
                <a:ext uri="{FF2B5EF4-FFF2-40B4-BE49-F238E27FC236}">
                  <a16:creationId xmlns:a16="http://schemas.microsoft.com/office/drawing/2014/main" id="{2CEC7CF9-EDA4-45BE-8605-C30252D8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578095"/>
              <a:ext cx="336724" cy="415521"/>
            </a:xfrm>
            <a:prstGeom prst="rect">
              <a:avLst/>
            </a:prstGeom>
          </p:spPr>
        </p:pic>
        <p:pic>
          <p:nvPicPr>
            <p:cNvPr id="152" name="Picture 151">
              <a:extLst>
                <a:ext uri="{FF2B5EF4-FFF2-40B4-BE49-F238E27FC236}">
                  <a16:creationId xmlns:a16="http://schemas.microsoft.com/office/drawing/2014/main" id="{704E994A-87FB-4063-9158-A4F5A62C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680347"/>
              <a:ext cx="336724" cy="415521"/>
            </a:xfrm>
            <a:prstGeom prst="rect">
              <a:avLst/>
            </a:prstGeom>
          </p:spPr>
        </p:pic>
        <p:pic>
          <p:nvPicPr>
            <p:cNvPr id="153" name="Picture 152">
              <a:extLst>
                <a:ext uri="{FF2B5EF4-FFF2-40B4-BE49-F238E27FC236}">
                  <a16:creationId xmlns:a16="http://schemas.microsoft.com/office/drawing/2014/main" id="{9C545969-05DF-4FEA-911F-C9DDCF3FE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782599"/>
              <a:ext cx="336724" cy="415521"/>
            </a:xfrm>
            <a:prstGeom prst="rect">
              <a:avLst/>
            </a:prstGeom>
          </p:spPr>
        </p:pic>
        <p:pic>
          <p:nvPicPr>
            <p:cNvPr id="154" name="Picture 153">
              <a:extLst>
                <a:ext uri="{FF2B5EF4-FFF2-40B4-BE49-F238E27FC236}">
                  <a16:creationId xmlns:a16="http://schemas.microsoft.com/office/drawing/2014/main" id="{751066D1-04B3-42F0-8EF6-19F9AA3F3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884948"/>
              <a:ext cx="336724" cy="415521"/>
            </a:xfrm>
            <a:prstGeom prst="rect">
              <a:avLst/>
            </a:prstGeom>
          </p:spPr>
        </p:pic>
        <p:pic>
          <p:nvPicPr>
            <p:cNvPr id="155" name="Picture 154">
              <a:extLst>
                <a:ext uri="{FF2B5EF4-FFF2-40B4-BE49-F238E27FC236}">
                  <a16:creationId xmlns:a16="http://schemas.microsoft.com/office/drawing/2014/main" id="{D645C886-B030-4F40-93C3-F4F0CF77B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87" y="4376216"/>
              <a:ext cx="336724" cy="415521"/>
            </a:xfrm>
            <a:prstGeom prst="rect">
              <a:avLst/>
            </a:prstGeom>
          </p:spPr>
        </p:pic>
        <p:pic>
          <p:nvPicPr>
            <p:cNvPr id="156" name="Picture 155">
              <a:extLst>
                <a:ext uri="{FF2B5EF4-FFF2-40B4-BE49-F238E27FC236}">
                  <a16:creationId xmlns:a16="http://schemas.microsoft.com/office/drawing/2014/main" id="{BA72B6F4-2E79-48F2-A920-E6C931A97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478468"/>
              <a:ext cx="336724" cy="415521"/>
            </a:xfrm>
            <a:prstGeom prst="rect">
              <a:avLst/>
            </a:prstGeom>
          </p:spPr>
        </p:pic>
        <p:pic>
          <p:nvPicPr>
            <p:cNvPr id="157" name="Picture 156">
              <a:extLst>
                <a:ext uri="{FF2B5EF4-FFF2-40B4-BE49-F238E27FC236}">
                  <a16:creationId xmlns:a16="http://schemas.microsoft.com/office/drawing/2014/main" id="{3C680406-0762-445B-874B-8DF7E1B6D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580721"/>
              <a:ext cx="336724" cy="415521"/>
            </a:xfrm>
            <a:prstGeom prst="rect">
              <a:avLst/>
            </a:prstGeom>
          </p:spPr>
        </p:pic>
        <p:pic>
          <p:nvPicPr>
            <p:cNvPr id="158" name="Picture 157">
              <a:extLst>
                <a:ext uri="{FF2B5EF4-FFF2-40B4-BE49-F238E27FC236}">
                  <a16:creationId xmlns:a16="http://schemas.microsoft.com/office/drawing/2014/main" id="{37E79EB1-596F-49BB-8259-51D7FACFD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683069"/>
              <a:ext cx="336724" cy="415521"/>
            </a:xfrm>
            <a:prstGeom prst="rect">
              <a:avLst/>
            </a:prstGeom>
          </p:spPr>
        </p:pic>
      </p:grpSp>
      <p:grpSp>
        <p:nvGrpSpPr>
          <p:cNvPr id="159" name="Group 158">
            <a:extLst>
              <a:ext uri="{FF2B5EF4-FFF2-40B4-BE49-F238E27FC236}">
                <a16:creationId xmlns:a16="http://schemas.microsoft.com/office/drawing/2014/main" id="{38416FCB-FF13-4AB5-AD80-65EA6592D3AF}"/>
              </a:ext>
            </a:extLst>
          </p:cNvPr>
          <p:cNvGrpSpPr/>
          <p:nvPr/>
        </p:nvGrpSpPr>
        <p:grpSpPr>
          <a:xfrm rot="3456422">
            <a:off x="4907499" y="2092158"/>
            <a:ext cx="2315940" cy="1931338"/>
            <a:chOff x="750191" y="3351411"/>
            <a:chExt cx="1324065" cy="1104182"/>
          </a:xfrm>
        </p:grpSpPr>
        <p:grpSp>
          <p:nvGrpSpPr>
            <p:cNvPr id="160" name="Group 159">
              <a:extLst>
                <a:ext uri="{FF2B5EF4-FFF2-40B4-BE49-F238E27FC236}">
                  <a16:creationId xmlns:a16="http://schemas.microsoft.com/office/drawing/2014/main" id="{B29D9D1E-5170-4E0F-B10F-5CA885AB811E}"/>
                </a:ext>
              </a:extLst>
            </p:cNvPr>
            <p:cNvGrpSpPr/>
            <p:nvPr/>
          </p:nvGrpSpPr>
          <p:grpSpPr>
            <a:xfrm>
              <a:off x="750191" y="3531020"/>
              <a:ext cx="1322755" cy="924573"/>
              <a:chOff x="750191" y="3531020"/>
              <a:chExt cx="1322755" cy="924573"/>
            </a:xfrm>
          </p:grpSpPr>
          <p:grpSp>
            <p:nvGrpSpPr>
              <p:cNvPr id="176" name="Group 175">
                <a:extLst>
                  <a:ext uri="{FF2B5EF4-FFF2-40B4-BE49-F238E27FC236}">
                    <a16:creationId xmlns:a16="http://schemas.microsoft.com/office/drawing/2014/main" id="{71E1F453-C1C0-4341-A379-0005925FC251}"/>
                  </a:ext>
                </a:extLst>
              </p:cNvPr>
              <p:cNvGrpSpPr/>
              <p:nvPr/>
            </p:nvGrpSpPr>
            <p:grpSpPr>
              <a:xfrm>
                <a:off x="911780" y="3531020"/>
                <a:ext cx="1161166" cy="834096"/>
                <a:chOff x="911780" y="3531020"/>
                <a:chExt cx="1161166" cy="834096"/>
              </a:xfrm>
            </p:grpSpPr>
            <p:pic>
              <p:nvPicPr>
                <p:cNvPr id="184" name="Picture 183">
                  <a:extLst>
                    <a:ext uri="{FF2B5EF4-FFF2-40B4-BE49-F238E27FC236}">
                      <a16:creationId xmlns:a16="http://schemas.microsoft.com/office/drawing/2014/main" id="{FC397AFE-BE0B-422C-9AE6-31870AC5E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85" name="Picture 184">
                  <a:extLst>
                    <a:ext uri="{FF2B5EF4-FFF2-40B4-BE49-F238E27FC236}">
                      <a16:creationId xmlns:a16="http://schemas.microsoft.com/office/drawing/2014/main" id="{A966D86C-8E60-464A-8A11-82F237FFF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6" name="Picture 185">
                  <a:extLst>
                    <a:ext uri="{FF2B5EF4-FFF2-40B4-BE49-F238E27FC236}">
                      <a16:creationId xmlns:a16="http://schemas.microsoft.com/office/drawing/2014/main" id="{ED63A232-1FEC-4E53-844C-14C03550D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7" name="Picture 186">
                  <a:extLst>
                    <a:ext uri="{FF2B5EF4-FFF2-40B4-BE49-F238E27FC236}">
                      <a16:creationId xmlns:a16="http://schemas.microsoft.com/office/drawing/2014/main" id="{26D3773A-AD31-4854-8812-B34BBFE80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8" name="Picture 187">
                  <a:extLst>
                    <a:ext uri="{FF2B5EF4-FFF2-40B4-BE49-F238E27FC236}">
                      <a16:creationId xmlns:a16="http://schemas.microsoft.com/office/drawing/2014/main" id="{6A4E4CDD-BEC0-47F2-8C5F-CE11BB17F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9" name="Picture 188">
                  <a:extLst>
                    <a:ext uri="{FF2B5EF4-FFF2-40B4-BE49-F238E27FC236}">
                      <a16:creationId xmlns:a16="http://schemas.microsoft.com/office/drawing/2014/main" id="{089E0A9B-AC99-4010-BBEA-7F959D5A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77" name="Group 176">
                <a:extLst>
                  <a:ext uri="{FF2B5EF4-FFF2-40B4-BE49-F238E27FC236}">
                    <a16:creationId xmlns:a16="http://schemas.microsoft.com/office/drawing/2014/main" id="{D8CC5D61-1EA0-40C4-B1FF-B89FE427F911}"/>
                  </a:ext>
                </a:extLst>
              </p:cNvPr>
              <p:cNvGrpSpPr/>
              <p:nvPr/>
            </p:nvGrpSpPr>
            <p:grpSpPr>
              <a:xfrm>
                <a:off x="750191" y="3621497"/>
                <a:ext cx="1161166" cy="834096"/>
                <a:chOff x="911780" y="3531020"/>
                <a:chExt cx="1161166" cy="834096"/>
              </a:xfrm>
            </p:grpSpPr>
            <p:pic>
              <p:nvPicPr>
                <p:cNvPr id="178" name="Picture 177">
                  <a:extLst>
                    <a:ext uri="{FF2B5EF4-FFF2-40B4-BE49-F238E27FC236}">
                      <a16:creationId xmlns:a16="http://schemas.microsoft.com/office/drawing/2014/main" id="{376F718A-0E25-4554-96A7-B48329C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9" name="Picture 178">
                  <a:extLst>
                    <a:ext uri="{FF2B5EF4-FFF2-40B4-BE49-F238E27FC236}">
                      <a16:creationId xmlns:a16="http://schemas.microsoft.com/office/drawing/2014/main" id="{65D9654A-99CB-4C73-8552-ACA4ABFE9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0" name="Picture 179">
                  <a:extLst>
                    <a:ext uri="{FF2B5EF4-FFF2-40B4-BE49-F238E27FC236}">
                      <a16:creationId xmlns:a16="http://schemas.microsoft.com/office/drawing/2014/main" id="{C7ACD3F5-C59B-4C48-959B-51BF2A80A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1" name="Picture 180">
                  <a:extLst>
                    <a:ext uri="{FF2B5EF4-FFF2-40B4-BE49-F238E27FC236}">
                      <a16:creationId xmlns:a16="http://schemas.microsoft.com/office/drawing/2014/main" id="{434EBBF2-7863-437A-A116-42177507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2" name="Picture 181">
                  <a:extLst>
                    <a:ext uri="{FF2B5EF4-FFF2-40B4-BE49-F238E27FC236}">
                      <a16:creationId xmlns:a16="http://schemas.microsoft.com/office/drawing/2014/main" id="{B5DCB48F-BC8B-4F7F-ADEF-9AE4FD4D2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3" name="Picture 182">
                  <a:extLst>
                    <a:ext uri="{FF2B5EF4-FFF2-40B4-BE49-F238E27FC236}">
                      <a16:creationId xmlns:a16="http://schemas.microsoft.com/office/drawing/2014/main" id="{557A81DE-9050-49EC-A223-8C7FA5089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nvGrpSpPr>
            <p:cNvPr id="161" name="Group 160">
              <a:extLst>
                <a:ext uri="{FF2B5EF4-FFF2-40B4-BE49-F238E27FC236}">
                  <a16:creationId xmlns:a16="http://schemas.microsoft.com/office/drawing/2014/main" id="{8B4BEFE9-FAEC-48DA-AAEA-0486E5AA7DE3}"/>
                </a:ext>
              </a:extLst>
            </p:cNvPr>
            <p:cNvGrpSpPr/>
            <p:nvPr/>
          </p:nvGrpSpPr>
          <p:grpSpPr>
            <a:xfrm>
              <a:off x="751501" y="3351411"/>
              <a:ext cx="1322755" cy="924573"/>
              <a:chOff x="750191" y="3531020"/>
              <a:chExt cx="1322755" cy="924573"/>
            </a:xfrm>
          </p:grpSpPr>
          <p:grpSp>
            <p:nvGrpSpPr>
              <p:cNvPr id="162" name="Group 161">
                <a:extLst>
                  <a:ext uri="{FF2B5EF4-FFF2-40B4-BE49-F238E27FC236}">
                    <a16:creationId xmlns:a16="http://schemas.microsoft.com/office/drawing/2014/main" id="{AE44AD48-9CB6-4FA5-971F-E76306786088}"/>
                  </a:ext>
                </a:extLst>
              </p:cNvPr>
              <p:cNvGrpSpPr/>
              <p:nvPr/>
            </p:nvGrpSpPr>
            <p:grpSpPr>
              <a:xfrm>
                <a:off x="911780" y="3531020"/>
                <a:ext cx="1161166" cy="834096"/>
                <a:chOff x="911780" y="3531020"/>
                <a:chExt cx="1161166" cy="834096"/>
              </a:xfrm>
            </p:grpSpPr>
            <p:pic>
              <p:nvPicPr>
                <p:cNvPr id="170" name="Picture 169">
                  <a:extLst>
                    <a:ext uri="{FF2B5EF4-FFF2-40B4-BE49-F238E27FC236}">
                      <a16:creationId xmlns:a16="http://schemas.microsoft.com/office/drawing/2014/main" id="{C229BD60-5246-4A71-8D4E-AE81FBE84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1" name="Picture 170">
                  <a:extLst>
                    <a:ext uri="{FF2B5EF4-FFF2-40B4-BE49-F238E27FC236}">
                      <a16:creationId xmlns:a16="http://schemas.microsoft.com/office/drawing/2014/main" id="{1E08A260-44DD-401C-A303-E3A65A17E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72" name="Picture 171">
                  <a:extLst>
                    <a:ext uri="{FF2B5EF4-FFF2-40B4-BE49-F238E27FC236}">
                      <a16:creationId xmlns:a16="http://schemas.microsoft.com/office/drawing/2014/main" id="{6BD261F7-595E-4F45-A5A0-70189E68E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73" name="Picture 172">
                  <a:extLst>
                    <a:ext uri="{FF2B5EF4-FFF2-40B4-BE49-F238E27FC236}">
                      <a16:creationId xmlns:a16="http://schemas.microsoft.com/office/drawing/2014/main" id="{C9E91B17-0B60-4FF7-9AAF-6998CB7C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74" name="Picture 173">
                  <a:extLst>
                    <a:ext uri="{FF2B5EF4-FFF2-40B4-BE49-F238E27FC236}">
                      <a16:creationId xmlns:a16="http://schemas.microsoft.com/office/drawing/2014/main" id="{E092BD98-2A8A-47CB-AFE0-CC46A0354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75" name="Picture 174">
                  <a:extLst>
                    <a:ext uri="{FF2B5EF4-FFF2-40B4-BE49-F238E27FC236}">
                      <a16:creationId xmlns:a16="http://schemas.microsoft.com/office/drawing/2014/main" id="{3E5B51AE-3307-4A21-BA0B-084BE19FB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63" name="Group 162">
                <a:extLst>
                  <a:ext uri="{FF2B5EF4-FFF2-40B4-BE49-F238E27FC236}">
                    <a16:creationId xmlns:a16="http://schemas.microsoft.com/office/drawing/2014/main" id="{B56E699A-EE41-481F-902F-3179E79AA9EA}"/>
                  </a:ext>
                </a:extLst>
              </p:cNvPr>
              <p:cNvGrpSpPr/>
              <p:nvPr/>
            </p:nvGrpSpPr>
            <p:grpSpPr>
              <a:xfrm>
                <a:off x="750191" y="3621497"/>
                <a:ext cx="1161166" cy="834096"/>
                <a:chOff x="911780" y="3531020"/>
                <a:chExt cx="1161166" cy="834096"/>
              </a:xfrm>
            </p:grpSpPr>
            <p:pic>
              <p:nvPicPr>
                <p:cNvPr id="164" name="Picture 163">
                  <a:extLst>
                    <a:ext uri="{FF2B5EF4-FFF2-40B4-BE49-F238E27FC236}">
                      <a16:creationId xmlns:a16="http://schemas.microsoft.com/office/drawing/2014/main" id="{BF5CF7F9-83B2-4F8E-B896-D2229287A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65" name="Picture 164">
                  <a:extLst>
                    <a:ext uri="{FF2B5EF4-FFF2-40B4-BE49-F238E27FC236}">
                      <a16:creationId xmlns:a16="http://schemas.microsoft.com/office/drawing/2014/main" id="{65938FDA-560A-4DE5-ABC9-6A98F31B8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66" name="Picture 165">
                  <a:extLst>
                    <a:ext uri="{FF2B5EF4-FFF2-40B4-BE49-F238E27FC236}">
                      <a16:creationId xmlns:a16="http://schemas.microsoft.com/office/drawing/2014/main" id="{507EDD26-AC7F-4641-8659-B6275AA62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67" name="Picture 166">
                  <a:extLst>
                    <a:ext uri="{FF2B5EF4-FFF2-40B4-BE49-F238E27FC236}">
                      <a16:creationId xmlns:a16="http://schemas.microsoft.com/office/drawing/2014/main" id="{5F166EF7-2C8A-4570-A3E8-9F40237FE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68" name="Picture 167">
                  <a:extLst>
                    <a:ext uri="{FF2B5EF4-FFF2-40B4-BE49-F238E27FC236}">
                      <a16:creationId xmlns:a16="http://schemas.microsoft.com/office/drawing/2014/main" id="{1F1715C1-8AEF-454C-97E7-B5871774E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69" name="Picture 168">
                  <a:extLst>
                    <a:ext uri="{FF2B5EF4-FFF2-40B4-BE49-F238E27FC236}">
                      <a16:creationId xmlns:a16="http://schemas.microsoft.com/office/drawing/2014/main" id="{C0AEFFB0-8240-4B99-ADAE-C925FC2F7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spTree>
    <p:extLst>
      <p:ext uri="{BB962C8B-B14F-4D97-AF65-F5344CB8AC3E}">
        <p14:creationId xmlns:p14="http://schemas.microsoft.com/office/powerpoint/2010/main" val="295269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Count the cm cubes to work out the volume of the cuboids.</a:t>
            </a:r>
          </a:p>
          <a:p>
            <a:pPr algn="ctr"/>
            <a:endParaRPr lang="en-GB" b="1" dirty="0">
              <a:solidFill>
                <a:schemeClr val="bg2">
                  <a:lumMod val="25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b="1" dirty="0">
              <a:solidFill>
                <a:schemeClr val="bg2">
                  <a:lumMod val="25000"/>
                </a:schemeClr>
              </a:solidFill>
              <a:latin typeface="Century Gothic" panose="020B0502020202020204" pitchFamily="34" charset="0"/>
            </a:endParaRPr>
          </a:p>
          <a:p>
            <a:pPr marL="88900" algn="ctr"/>
            <a:endParaRPr lang="en-GB" sz="2000" b="1" dirty="0">
              <a:solidFill>
                <a:schemeClr val="bg2">
                  <a:lumMod val="25000"/>
                </a:scheme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ED24DC00-C45F-4661-86DC-5A69ABB1B971}"/>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C228A31-4B97-4B24-A91E-F2A762AF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2F39B4F1-E81D-4BFE-87A9-1526FBE2A9F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46" name="TextBox 45">
            <a:extLst>
              <a:ext uri="{FF2B5EF4-FFF2-40B4-BE49-F238E27FC236}">
                <a16:creationId xmlns:a16="http://schemas.microsoft.com/office/drawing/2014/main" id="{39102477-C51B-4D38-A338-7854CF561396}"/>
              </a:ext>
            </a:extLst>
          </p:cNvPr>
          <p:cNvSpPr txBox="1"/>
          <p:nvPr/>
        </p:nvSpPr>
        <p:spPr>
          <a:xfrm>
            <a:off x="1642775" y="2052849"/>
            <a:ext cx="786580" cy="461665"/>
          </a:xfrm>
          <a:prstGeom prst="rect">
            <a:avLst/>
          </a:prstGeom>
          <a:noFill/>
        </p:spPr>
        <p:txBody>
          <a:bodyPr wrap="square" rtlCol="0">
            <a:spAutoFit/>
          </a:bodyPr>
          <a:lstStyle/>
          <a:p>
            <a:pPr algn="ctr"/>
            <a:r>
              <a:rPr lang="en-GB" sz="2400" b="1" dirty="0">
                <a:latin typeface="Century Gothic" panose="020B0502020202020204" pitchFamily="34" charset="0"/>
              </a:rPr>
              <a:t>A.</a:t>
            </a:r>
          </a:p>
        </p:txBody>
      </p:sp>
      <p:sp>
        <p:nvSpPr>
          <p:cNvPr id="47" name="TextBox 46">
            <a:extLst>
              <a:ext uri="{FF2B5EF4-FFF2-40B4-BE49-F238E27FC236}">
                <a16:creationId xmlns:a16="http://schemas.microsoft.com/office/drawing/2014/main" id="{F15634DE-B1E5-44CD-B544-E9AE9FFC3D1C}"/>
              </a:ext>
            </a:extLst>
          </p:cNvPr>
          <p:cNvSpPr txBox="1"/>
          <p:nvPr/>
        </p:nvSpPr>
        <p:spPr>
          <a:xfrm>
            <a:off x="4709652" y="2052849"/>
            <a:ext cx="469398" cy="461665"/>
          </a:xfrm>
          <a:prstGeom prst="rect">
            <a:avLst/>
          </a:prstGeom>
          <a:noFill/>
        </p:spPr>
        <p:txBody>
          <a:bodyPr wrap="square" rtlCol="0">
            <a:spAutoFit/>
          </a:bodyPr>
          <a:lstStyle/>
          <a:p>
            <a:pPr algn="ctr"/>
            <a:r>
              <a:rPr lang="en-GB" sz="2400" b="1" dirty="0">
                <a:latin typeface="Century Gothic" panose="020B0502020202020204" pitchFamily="34" charset="0"/>
              </a:rPr>
              <a:t>B.</a:t>
            </a:r>
          </a:p>
        </p:txBody>
      </p:sp>
      <p:sp>
        <p:nvSpPr>
          <p:cNvPr id="49" name="Rounded Rectangle 368">
            <a:extLst>
              <a:ext uri="{FF2B5EF4-FFF2-40B4-BE49-F238E27FC236}">
                <a16:creationId xmlns:a16="http://schemas.microsoft.com/office/drawing/2014/main" id="{AA9D0DA9-87F8-4557-86A0-C394C4F3C37F}"/>
              </a:ext>
            </a:extLst>
          </p:cNvPr>
          <p:cNvSpPr/>
          <p:nvPr/>
        </p:nvSpPr>
        <p:spPr>
          <a:xfrm>
            <a:off x="4709652"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FF3300"/>
                </a:solidFill>
                <a:latin typeface="Century Gothic" panose="020B0502020202020204" pitchFamily="34" charset="0"/>
              </a:rPr>
              <a:t>B = 24cm</a:t>
            </a:r>
            <a:r>
              <a:rPr lang="en-GB" sz="2400" b="1" baseline="30000" dirty="0">
                <a:solidFill>
                  <a:srgbClr val="FF3300"/>
                </a:solidFill>
                <a:latin typeface="Century Gothic" panose="020B0502020202020204" pitchFamily="34" charset="0"/>
              </a:rPr>
              <a:t>3</a:t>
            </a:r>
            <a:endParaRPr lang="en-GB" sz="2400" b="1" dirty="0">
              <a:solidFill>
                <a:srgbClr val="FF3300"/>
              </a:solidFill>
              <a:latin typeface="Century Gothic" panose="020B0502020202020204" pitchFamily="34" charset="0"/>
            </a:endParaRPr>
          </a:p>
        </p:txBody>
      </p:sp>
      <p:sp>
        <p:nvSpPr>
          <p:cNvPr id="141" name="Rounded Rectangle 368">
            <a:extLst>
              <a:ext uri="{FF2B5EF4-FFF2-40B4-BE49-F238E27FC236}">
                <a16:creationId xmlns:a16="http://schemas.microsoft.com/office/drawing/2014/main" id="{E883F955-5A47-4D1C-AF2F-112B7D71FD30}"/>
              </a:ext>
            </a:extLst>
          </p:cNvPr>
          <p:cNvSpPr/>
          <p:nvPr/>
        </p:nvSpPr>
        <p:spPr>
          <a:xfrm>
            <a:off x="2379375" y="4756642"/>
            <a:ext cx="2054973" cy="83144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FF3300"/>
                </a:solidFill>
                <a:latin typeface="Century Gothic" panose="020B0502020202020204" pitchFamily="34" charset="0"/>
              </a:rPr>
              <a:t>A = 16 cm</a:t>
            </a:r>
            <a:r>
              <a:rPr lang="en-GB" sz="2400" b="1" baseline="30000" dirty="0">
                <a:solidFill>
                  <a:srgbClr val="FF3300"/>
                </a:solidFill>
                <a:latin typeface="Century Gothic" panose="020B0502020202020204" pitchFamily="34" charset="0"/>
              </a:rPr>
              <a:t>3</a:t>
            </a:r>
            <a:endParaRPr lang="en-GB" sz="2400" b="1" dirty="0">
              <a:solidFill>
                <a:srgbClr val="FF3300"/>
              </a:solidFill>
              <a:latin typeface="Century Gothic" panose="020B0502020202020204" pitchFamily="34" charset="0"/>
            </a:endParaRPr>
          </a:p>
        </p:txBody>
      </p:sp>
      <p:grpSp>
        <p:nvGrpSpPr>
          <p:cNvPr id="142" name="Group 141">
            <a:extLst>
              <a:ext uri="{FF2B5EF4-FFF2-40B4-BE49-F238E27FC236}">
                <a16:creationId xmlns:a16="http://schemas.microsoft.com/office/drawing/2014/main" id="{6B6B5BFB-B31A-4340-9C3F-C5388E67C32D}"/>
              </a:ext>
            </a:extLst>
          </p:cNvPr>
          <p:cNvGrpSpPr/>
          <p:nvPr/>
        </p:nvGrpSpPr>
        <p:grpSpPr>
          <a:xfrm>
            <a:off x="2666677" y="1891273"/>
            <a:ext cx="1561730" cy="2506102"/>
            <a:chOff x="3784587" y="4376216"/>
            <a:chExt cx="830064" cy="1332000"/>
          </a:xfrm>
        </p:grpSpPr>
        <p:pic>
          <p:nvPicPr>
            <p:cNvPr id="143" name="Picture 142">
              <a:extLst>
                <a:ext uri="{FF2B5EF4-FFF2-40B4-BE49-F238E27FC236}">
                  <a16:creationId xmlns:a16="http://schemas.microsoft.com/office/drawing/2014/main" id="{818CF79A-E9C6-4655-A99C-9E511735F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985842"/>
              <a:ext cx="336724" cy="415521"/>
            </a:xfrm>
            <a:prstGeom prst="rect">
              <a:avLst/>
            </a:prstGeom>
          </p:spPr>
        </p:pic>
        <p:pic>
          <p:nvPicPr>
            <p:cNvPr id="144" name="Picture 143">
              <a:extLst>
                <a:ext uri="{FF2B5EF4-FFF2-40B4-BE49-F238E27FC236}">
                  <a16:creationId xmlns:a16="http://schemas.microsoft.com/office/drawing/2014/main" id="{D8979D20-F21D-428B-9AD3-3510C8611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5088094"/>
              <a:ext cx="336724" cy="415521"/>
            </a:xfrm>
            <a:prstGeom prst="rect">
              <a:avLst/>
            </a:prstGeom>
          </p:spPr>
        </p:pic>
        <p:pic>
          <p:nvPicPr>
            <p:cNvPr id="145" name="Picture 144">
              <a:extLst>
                <a:ext uri="{FF2B5EF4-FFF2-40B4-BE49-F238E27FC236}">
                  <a16:creationId xmlns:a16="http://schemas.microsoft.com/office/drawing/2014/main" id="{71E5A95E-7E9B-416B-A05E-6EA971106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5190346"/>
              <a:ext cx="336724" cy="415521"/>
            </a:xfrm>
            <a:prstGeom prst="rect">
              <a:avLst/>
            </a:prstGeom>
          </p:spPr>
        </p:pic>
        <p:pic>
          <p:nvPicPr>
            <p:cNvPr id="146" name="Picture 145">
              <a:extLst>
                <a:ext uri="{FF2B5EF4-FFF2-40B4-BE49-F238E27FC236}">
                  <a16:creationId xmlns:a16="http://schemas.microsoft.com/office/drawing/2014/main" id="{655EFB3B-2141-48C1-8AAC-7E67090F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292695"/>
              <a:ext cx="336724" cy="415521"/>
            </a:xfrm>
            <a:prstGeom prst="rect">
              <a:avLst/>
            </a:prstGeom>
          </p:spPr>
        </p:pic>
        <p:pic>
          <p:nvPicPr>
            <p:cNvPr id="147" name="Picture 146">
              <a:extLst>
                <a:ext uri="{FF2B5EF4-FFF2-40B4-BE49-F238E27FC236}">
                  <a16:creationId xmlns:a16="http://schemas.microsoft.com/office/drawing/2014/main" id="{76B12559-AF5D-4B94-80BB-BCE31027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782681"/>
              <a:ext cx="336724" cy="415521"/>
            </a:xfrm>
            <a:prstGeom prst="rect">
              <a:avLst/>
            </a:prstGeom>
          </p:spPr>
        </p:pic>
        <p:pic>
          <p:nvPicPr>
            <p:cNvPr id="148" name="Picture 147">
              <a:extLst>
                <a:ext uri="{FF2B5EF4-FFF2-40B4-BE49-F238E27FC236}">
                  <a16:creationId xmlns:a16="http://schemas.microsoft.com/office/drawing/2014/main" id="{5F852737-D736-4444-B93B-55D64F1AC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884933"/>
              <a:ext cx="336724" cy="415521"/>
            </a:xfrm>
            <a:prstGeom prst="rect">
              <a:avLst/>
            </a:prstGeom>
          </p:spPr>
        </p:pic>
        <p:pic>
          <p:nvPicPr>
            <p:cNvPr id="149" name="Picture 148">
              <a:extLst>
                <a:ext uri="{FF2B5EF4-FFF2-40B4-BE49-F238E27FC236}">
                  <a16:creationId xmlns:a16="http://schemas.microsoft.com/office/drawing/2014/main" id="{BCEE9092-162B-41B3-B486-DC4B1F1E5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987186"/>
              <a:ext cx="336724" cy="415521"/>
            </a:xfrm>
            <a:prstGeom prst="rect">
              <a:avLst/>
            </a:prstGeom>
          </p:spPr>
        </p:pic>
        <p:pic>
          <p:nvPicPr>
            <p:cNvPr id="150" name="Picture 149">
              <a:extLst>
                <a:ext uri="{FF2B5EF4-FFF2-40B4-BE49-F238E27FC236}">
                  <a16:creationId xmlns:a16="http://schemas.microsoft.com/office/drawing/2014/main" id="{ADFFB7BA-879F-4892-B80F-A1CC3494C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5089534"/>
              <a:ext cx="336724" cy="415521"/>
            </a:xfrm>
            <a:prstGeom prst="rect">
              <a:avLst/>
            </a:prstGeom>
          </p:spPr>
        </p:pic>
        <p:pic>
          <p:nvPicPr>
            <p:cNvPr id="151" name="Picture 150">
              <a:extLst>
                <a:ext uri="{FF2B5EF4-FFF2-40B4-BE49-F238E27FC236}">
                  <a16:creationId xmlns:a16="http://schemas.microsoft.com/office/drawing/2014/main" id="{2CEC7CF9-EDA4-45BE-8605-C30252D87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985" y="4578095"/>
              <a:ext cx="336724" cy="415521"/>
            </a:xfrm>
            <a:prstGeom prst="rect">
              <a:avLst/>
            </a:prstGeom>
          </p:spPr>
        </p:pic>
        <p:pic>
          <p:nvPicPr>
            <p:cNvPr id="152" name="Picture 151">
              <a:extLst>
                <a:ext uri="{FF2B5EF4-FFF2-40B4-BE49-F238E27FC236}">
                  <a16:creationId xmlns:a16="http://schemas.microsoft.com/office/drawing/2014/main" id="{704E994A-87FB-4063-9158-A4F5A62CB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680347"/>
              <a:ext cx="336724" cy="415521"/>
            </a:xfrm>
            <a:prstGeom prst="rect">
              <a:avLst/>
            </a:prstGeom>
          </p:spPr>
        </p:pic>
        <p:pic>
          <p:nvPicPr>
            <p:cNvPr id="153" name="Picture 152">
              <a:extLst>
                <a:ext uri="{FF2B5EF4-FFF2-40B4-BE49-F238E27FC236}">
                  <a16:creationId xmlns:a16="http://schemas.microsoft.com/office/drawing/2014/main" id="{9C545969-05DF-4FEA-911F-C9DDCF3FE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782599"/>
              <a:ext cx="336724" cy="415521"/>
            </a:xfrm>
            <a:prstGeom prst="rect">
              <a:avLst/>
            </a:prstGeom>
          </p:spPr>
        </p:pic>
        <p:pic>
          <p:nvPicPr>
            <p:cNvPr id="154" name="Picture 153">
              <a:extLst>
                <a:ext uri="{FF2B5EF4-FFF2-40B4-BE49-F238E27FC236}">
                  <a16:creationId xmlns:a16="http://schemas.microsoft.com/office/drawing/2014/main" id="{751066D1-04B3-42F0-8EF6-19F9AA3F3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884948"/>
              <a:ext cx="336724" cy="415521"/>
            </a:xfrm>
            <a:prstGeom prst="rect">
              <a:avLst/>
            </a:prstGeom>
          </p:spPr>
        </p:pic>
        <p:pic>
          <p:nvPicPr>
            <p:cNvPr id="155" name="Picture 154">
              <a:extLst>
                <a:ext uri="{FF2B5EF4-FFF2-40B4-BE49-F238E27FC236}">
                  <a16:creationId xmlns:a16="http://schemas.microsoft.com/office/drawing/2014/main" id="{D645C886-B030-4F40-93C3-F4F0CF77B8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87" y="4376216"/>
              <a:ext cx="336724" cy="415521"/>
            </a:xfrm>
            <a:prstGeom prst="rect">
              <a:avLst/>
            </a:prstGeom>
          </p:spPr>
        </p:pic>
        <p:pic>
          <p:nvPicPr>
            <p:cNvPr id="156" name="Picture 155">
              <a:extLst>
                <a:ext uri="{FF2B5EF4-FFF2-40B4-BE49-F238E27FC236}">
                  <a16:creationId xmlns:a16="http://schemas.microsoft.com/office/drawing/2014/main" id="{BA72B6F4-2E79-48F2-A920-E6C931A973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684" y="4478468"/>
              <a:ext cx="336724" cy="415521"/>
            </a:xfrm>
            <a:prstGeom prst="rect">
              <a:avLst/>
            </a:prstGeom>
          </p:spPr>
        </p:pic>
        <p:pic>
          <p:nvPicPr>
            <p:cNvPr id="157" name="Picture 156">
              <a:extLst>
                <a:ext uri="{FF2B5EF4-FFF2-40B4-BE49-F238E27FC236}">
                  <a16:creationId xmlns:a16="http://schemas.microsoft.com/office/drawing/2014/main" id="{3C680406-0762-445B-874B-8DF7E1B6D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628" y="4580721"/>
              <a:ext cx="336724" cy="415521"/>
            </a:xfrm>
            <a:prstGeom prst="rect">
              <a:avLst/>
            </a:prstGeom>
          </p:spPr>
        </p:pic>
        <p:pic>
          <p:nvPicPr>
            <p:cNvPr id="158" name="Picture 157">
              <a:extLst>
                <a:ext uri="{FF2B5EF4-FFF2-40B4-BE49-F238E27FC236}">
                  <a16:creationId xmlns:a16="http://schemas.microsoft.com/office/drawing/2014/main" id="{37E79EB1-596F-49BB-8259-51D7FACFD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7" y="4683069"/>
              <a:ext cx="336724" cy="415521"/>
            </a:xfrm>
            <a:prstGeom prst="rect">
              <a:avLst/>
            </a:prstGeom>
          </p:spPr>
        </p:pic>
      </p:grpSp>
      <p:grpSp>
        <p:nvGrpSpPr>
          <p:cNvPr id="159" name="Group 158">
            <a:extLst>
              <a:ext uri="{FF2B5EF4-FFF2-40B4-BE49-F238E27FC236}">
                <a16:creationId xmlns:a16="http://schemas.microsoft.com/office/drawing/2014/main" id="{38416FCB-FF13-4AB5-AD80-65EA6592D3AF}"/>
              </a:ext>
            </a:extLst>
          </p:cNvPr>
          <p:cNvGrpSpPr/>
          <p:nvPr/>
        </p:nvGrpSpPr>
        <p:grpSpPr>
          <a:xfrm rot="3456422">
            <a:off x="4907499" y="2092158"/>
            <a:ext cx="2315940" cy="1931338"/>
            <a:chOff x="750191" y="3351411"/>
            <a:chExt cx="1324065" cy="1104182"/>
          </a:xfrm>
        </p:grpSpPr>
        <p:grpSp>
          <p:nvGrpSpPr>
            <p:cNvPr id="160" name="Group 159">
              <a:extLst>
                <a:ext uri="{FF2B5EF4-FFF2-40B4-BE49-F238E27FC236}">
                  <a16:creationId xmlns:a16="http://schemas.microsoft.com/office/drawing/2014/main" id="{B29D9D1E-5170-4E0F-B10F-5CA885AB811E}"/>
                </a:ext>
              </a:extLst>
            </p:cNvPr>
            <p:cNvGrpSpPr/>
            <p:nvPr/>
          </p:nvGrpSpPr>
          <p:grpSpPr>
            <a:xfrm>
              <a:off x="750191" y="3531020"/>
              <a:ext cx="1322755" cy="924573"/>
              <a:chOff x="750191" y="3531020"/>
              <a:chExt cx="1322755" cy="924573"/>
            </a:xfrm>
          </p:grpSpPr>
          <p:grpSp>
            <p:nvGrpSpPr>
              <p:cNvPr id="176" name="Group 175">
                <a:extLst>
                  <a:ext uri="{FF2B5EF4-FFF2-40B4-BE49-F238E27FC236}">
                    <a16:creationId xmlns:a16="http://schemas.microsoft.com/office/drawing/2014/main" id="{71E1F453-C1C0-4341-A379-0005925FC251}"/>
                  </a:ext>
                </a:extLst>
              </p:cNvPr>
              <p:cNvGrpSpPr/>
              <p:nvPr/>
            </p:nvGrpSpPr>
            <p:grpSpPr>
              <a:xfrm>
                <a:off x="911780" y="3531020"/>
                <a:ext cx="1161166" cy="834096"/>
                <a:chOff x="911780" y="3531020"/>
                <a:chExt cx="1161166" cy="834096"/>
              </a:xfrm>
            </p:grpSpPr>
            <p:pic>
              <p:nvPicPr>
                <p:cNvPr id="184" name="Picture 183">
                  <a:extLst>
                    <a:ext uri="{FF2B5EF4-FFF2-40B4-BE49-F238E27FC236}">
                      <a16:creationId xmlns:a16="http://schemas.microsoft.com/office/drawing/2014/main" id="{FC397AFE-BE0B-422C-9AE6-31870AC5E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85" name="Picture 184">
                  <a:extLst>
                    <a:ext uri="{FF2B5EF4-FFF2-40B4-BE49-F238E27FC236}">
                      <a16:creationId xmlns:a16="http://schemas.microsoft.com/office/drawing/2014/main" id="{A966D86C-8E60-464A-8A11-82F237FFF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6" name="Picture 185">
                  <a:extLst>
                    <a:ext uri="{FF2B5EF4-FFF2-40B4-BE49-F238E27FC236}">
                      <a16:creationId xmlns:a16="http://schemas.microsoft.com/office/drawing/2014/main" id="{ED63A232-1FEC-4E53-844C-14C03550D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7" name="Picture 186">
                  <a:extLst>
                    <a:ext uri="{FF2B5EF4-FFF2-40B4-BE49-F238E27FC236}">
                      <a16:creationId xmlns:a16="http://schemas.microsoft.com/office/drawing/2014/main" id="{26D3773A-AD31-4854-8812-B34BBFE80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8" name="Picture 187">
                  <a:extLst>
                    <a:ext uri="{FF2B5EF4-FFF2-40B4-BE49-F238E27FC236}">
                      <a16:creationId xmlns:a16="http://schemas.microsoft.com/office/drawing/2014/main" id="{6A4E4CDD-BEC0-47F2-8C5F-CE11BB17F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9" name="Picture 188">
                  <a:extLst>
                    <a:ext uri="{FF2B5EF4-FFF2-40B4-BE49-F238E27FC236}">
                      <a16:creationId xmlns:a16="http://schemas.microsoft.com/office/drawing/2014/main" id="{089E0A9B-AC99-4010-BBEA-7F959D5A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77" name="Group 176">
                <a:extLst>
                  <a:ext uri="{FF2B5EF4-FFF2-40B4-BE49-F238E27FC236}">
                    <a16:creationId xmlns:a16="http://schemas.microsoft.com/office/drawing/2014/main" id="{D8CC5D61-1EA0-40C4-B1FF-B89FE427F911}"/>
                  </a:ext>
                </a:extLst>
              </p:cNvPr>
              <p:cNvGrpSpPr/>
              <p:nvPr/>
            </p:nvGrpSpPr>
            <p:grpSpPr>
              <a:xfrm>
                <a:off x="750191" y="3621497"/>
                <a:ext cx="1161166" cy="834096"/>
                <a:chOff x="911780" y="3531020"/>
                <a:chExt cx="1161166" cy="834096"/>
              </a:xfrm>
            </p:grpSpPr>
            <p:pic>
              <p:nvPicPr>
                <p:cNvPr id="178" name="Picture 177">
                  <a:extLst>
                    <a:ext uri="{FF2B5EF4-FFF2-40B4-BE49-F238E27FC236}">
                      <a16:creationId xmlns:a16="http://schemas.microsoft.com/office/drawing/2014/main" id="{376F718A-0E25-4554-96A7-B48329C8C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9" name="Picture 178">
                  <a:extLst>
                    <a:ext uri="{FF2B5EF4-FFF2-40B4-BE49-F238E27FC236}">
                      <a16:creationId xmlns:a16="http://schemas.microsoft.com/office/drawing/2014/main" id="{65D9654A-99CB-4C73-8552-ACA4ABFE9C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80" name="Picture 179">
                  <a:extLst>
                    <a:ext uri="{FF2B5EF4-FFF2-40B4-BE49-F238E27FC236}">
                      <a16:creationId xmlns:a16="http://schemas.microsoft.com/office/drawing/2014/main" id="{C7ACD3F5-C59B-4C48-959B-51BF2A80A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81" name="Picture 180">
                  <a:extLst>
                    <a:ext uri="{FF2B5EF4-FFF2-40B4-BE49-F238E27FC236}">
                      <a16:creationId xmlns:a16="http://schemas.microsoft.com/office/drawing/2014/main" id="{434EBBF2-7863-437A-A116-421775071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82" name="Picture 181">
                  <a:extLst>
                    <a:ext uri="{FF2B5EF4-FFF2-40B4-BE49-F238E27FC236}">
                      <a16:creationId xmlns:a16="http://schemas.microsoft.com/office/drawing/2014/main" id="{B5DCB48F-BC8B-4F7F-ADEF-9AE4FD4D2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83" name="Picture 182">
                  <a:extLst>
                    <a:ext uri="{FF2B5EF4-FFF2-40B4-BE49-F238E27FC236}">
                      <a16:creationId xmlns:a16="http://schemas.microsoft.com/office/drawing/2014/main" id="{557A81DE-9050-49EC-A223-8C7FA5089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nvGrpSpPr>
            <p:cNvPr id="161" name="Group 160">
              <a:extLst>
                <a:ext uri="{FF2B5EF4-FFF2-40B4-BE49-F238E27FC236}">
                  <a16:creationId xmlns:a16="http://schemas.microsoft.com/office/drawing/2014/main" id="{8B4BEFE9-FAEC-48DA-AAEA-0486E5AA7DE3}"/>
                </a:ext>
              </a:extLst>
            </p:cNvPr>
            <p:cNvGrpSpPr/>
            <p:nvPr/>
          </p:nvGrpSpPr>
          <p:grpSpPr>
            <a:xfrm>
              <a:off x="751501" y="3351411"/>
              <a:ext cx="1322755" cy="924573"/>
              <a:chOff x="750191" y="3531020"/>
              <a:chExt cx="1322755" cy="924573"/>
            </a:xfrm>
          </p:grpSpPr>
          <p:grpSp>
            <p:nvGrpSpPr>
              <p:cNvPr id="162" name="Group 161">
                <a:extLst>
                  <a:ext uri="{FF2B5EF4-FFF2-40B4-BE49-F238E27FC236}">
                    <a16:creationId xmlns:a16="http://schemas.microsoft.com/office/drawing/2014/main" id="{AE44AD48-9CB6-4FA5-971F-E76306786088}"/>
                  </a:ext>
                </a:extLst>
              </p:cNvPr>
              <p:cNvGrpSpPr/>
              <p:nvPr/>
            </p:nvGrpSpPr>
            <p:grpSpPr>
              <a:xfrm>
                <a:off x="911780" y="3531020"/>
                <a:ext cx="1161166" cy="834096"/>
                <a:chOff x="911780" y="3531020"/>
                <a:chExt cx="1161166" cy="834096"/>
              </a:xfrm>
            </p:grpSpPr>
            <p:pic>
              <p:nvPicPr>
                <p:cNvPr id="170" name="Picture 169">
                  <a:extLst>
                    <a:ext uri="{FF2B5EF4-FFF2-40B4-BE49-F238E27FC236}">
                      <a16:creationId xmlns:a16="http://schemas.microsoft.com/office/drawing/2014/main" id="{C229BD60-5246-4A71-8D4E-AE81FBE84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71" name="Picture 170">
                  <a:extLst>
                    <a:ext uri="{FF2B5EF4-FFF2-40B4-BE49-F238E27FC236}">
                      <a16:creationId xmlns:a16="http://schemas.microsoft.com/office/drawing/2014/main" id="{1E08A260-44DD-401C-A303-E3A65A17E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72" name="Picture 171">
                  <a:extLst>
                    <a:ext uri="{FF2B5EF4-FFF2-40B4-BE49-F238E27FC236}">
                      <a16:creationId xmlns:a16="http://schemas.microsoft.com/office/drawing/2014/main" id="{6BD261F7-595E-4F45-A5A0-70189E68E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73" name="Picture 172">
                  <a:extLst>
                    <a:ext uri="{FF2B5EF4-FFF2-40B4-BE49-F238E27FC236}">
                      <a16:creationId xmlns:a16="http://schemas.microsoft.com/office/drawing/2014/main" id="{C9E91B17-0B60-4FF7-9AAF-6998CB7C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74" name="Picture 173">
                  <a:extLst>
                    <a:ext uri="{FF2B5EF4-FFF2-40B4-BE49-F238E27FC236}">
                      <a16:creationId xmlns:a16="http://schemas.microsoft.com/office/drawing/2014/main" id="{E092BD98-2A8A-47CB-AFE0-CC46A0354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75" name="Picture 174">
                  <a:extLst>
                    <a:ext uri="{FF2B5EF4-FFF2-40B4-BE49-F238E27FC236}">
                      <a16:creationId xmlns:a16="http://schemas.microsoft.com/office/drawing/2014/main" id="{3E5B51AE-3307-4A21-BA0B-084BE19FB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nvGrpSpPr>
              <p:cNvPr id="163" name="Group 162">
                <a:extLst>
                  <a:ext uri="{FF2B5EF4-FFF2-40B4-BE49-F238E27FC236}">
                    <a16:creationId xmlns:a16="http://schemas.microsoft.com/office/drawing/2014/main" id="{B56E699A-EE41-481F-902F-3179E79AA9EA}"/>
                  </a:ext>
                </a:extLst>
              </p:cNvPr>
              <p:cNvGrpSpPr/>
              <p:nvPr/>
            </p:nvGrpSpPr>
            <p:grpSpPr>
              <a:xfrm>
                <a:off x="750191" y="3621497"/>
                <a:ext cx="1161166" cy="834096"/>
                <a:chOff x="911780" y="3531020"/>
                <a:chExt cx="1161166" cy="834096"/>
              </a:xfrm>
            </p:grpSpPr>
            <p:pic>
              <p:nvPicPr>
                <p:cNvPr id="164" name="Picture 163">
                  <a:extLst>
                    <a:ext uri="{FF2B5EF4-FFF2-40B4-BE49-F238E27FC236}">
                      <a16:creationId xmlns:a16="http://schemas.microsoft.com/office/drawing/2014/main" id="{BF5CF7F9-83B2-4F8E-B896-D2229287AB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80" y="3531020"/>
                  <a:ext cx="337944" cy="375201"/>
                </a:xfrm>
                <a:prstGeom prst="rect">
                  <a:avLst/>
                </a:prstGeom>
              </p:spPr>
            </p:pic>
            <p:pic>
              <p:nvPicPr>
                <p:cNvPr id="165" name="Picture 164">
                  <a:extLst>
                    <a:ext uri="{FF2B5EF4-FFF2-40B4-BE49-F238E27FC236}">
                      <a16:creationId xmlns:a16="http://schemas.microsoft.com/office/drawing/2014/main" id="{65938FDA-560A-4DE5-ABC9-6A98F31B8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468" y="3620162"/>
                  <a:ext cx="337944" cy="375201"/>
                </a:xfrm>
                <a:prstGeom prst="rect">
                  <a:avLst/>
                </a:prstGeom>
              </p:spPr>
            </p:pic>
            <p:pic>
              <p:nvPicPr>
                <p:cNvPr id="166" name="Picture 165">
                  <a:extLst>
                    <a:ext uri="{FF2B5EF4-FFF2-40B4-BE49-F238E27FC236}">
                      <a16:creationId xmlns:a16="http://schemas.microsoft.com/office/drawing/2014/main" id="{507EDD26-AC7F-4641-8659-B6275AA62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05" y="3711685"/>
                  <a:ext cx="337944" cy="375201"/>
                </a:xfrm>
                <a:prstGeom prst="rect">
                  <a:avLst/>
                </a:prstGeom>
              </p:spPr>
            </p:pic>
            <p:pic>
              <p:nvPicPr>
                <p:cNvPr id="167" name="Picture 166">
                  <a:extLst>
                    <a:ext uri="{FF2B5EF4-FFF2-40B4-BE49-F238E27FC236}">
                      <a16:creationId xmlns:a16="http://schemas.microsoft.com/office/drawing/2014/main" id="{5F166EF7-2C8A-4570-A3E8-9F40237FE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5496" y="3804696"/>
                  <a:ext cx="337944" cy="375201"/>
                </a:xfrm>
                <a:prstGeom prst="rect">
                  <a:avLst/>
                </a:prstGeom>
              </p:spPr>
            </p:pic>
            <p:pic>
              <p:nvPicPr>
                <p:cNvPr id="168" name="Picture 167">
                  <a:extLst>
                    <a:ext uri="{FF2B5EF4-FFF2-40B4-BE49-F238E27FC236}">
                      <a16:creationId xmlns:a16="http://schemas.microsoft.com/office/drawing/2014/main" id="{1F1715C1-8AEF-454C-97E7-B5871774E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452" y="3897707"/>
                  <a:ext cx="337944" cy="375201"/>
                </a:xfrm>
                <a:prstGeom prst="rect">
                  <a:avLst/>
                </a:prstGeom>
              </p:spPr>
            </p:pic>
            <p:pic>
              <p:nvPicPr>
                <p:cNvPr id="169" name="Picture 168">
                  <a:extLst>
                    <a:ext uri="{FF2B5EF4-FFF2-40B4-BE49-F238E27FC236}">
                      <a16:creationId xmlns:a16="http://schemas.microsoft.com/office/drawing/2014/main" id="{C0AEFFB0-8240-4B99-ADAE-C925FC2F7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02" y="3989915"/>
                  <a:ext cx="337944" cy="375201"/>
                </a:xfrm>
                <a:prstGeom prst="rect">
                  <a:avLst/>
                </a:prstGeom>
              </p:spPr>
            </p:pic>
          </p:grpSp>
        </p:grpSp>
      </p:grpSp>
    </p:spTree>
    <p:extLst>
      <p:ext uri="{BB962C8B-B14F-4D97-AF65-F5344CB8AC3E}">
        <p14:creationId xmlns:p14="http://schemas.microsoft.com/office/powerpoint/2010/main" val="4254975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2" ma:contentTypeDescription="Create a new document." ma:contentTypeScope="" ma:versionID="8b80b62d45d0cb23f9638cc884eb5b35">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d8faad84a2e09d1453228295a3d065f1"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http://schemas.microsoft.com/office/2006/documentManagement/types"/>
    <ds:schemaRef ds:uri="http://schemas.openxmlformats.org/package/2006/metadata/core-properties"/>
    <ds:schemaRef ds:uri="0f0ae0ff-29c4-4766-b250-c1a9bee8d430"/>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E7290638-9E07-4F98-AD8E-CD54C2B61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1980</TotalTime>
  <Words>980</Words>
  <Application>Microsoft Office PowerPoint</Application>
  <PresentationFormat>On-screen Show (4:3)</PresentationFormat>
  <Paragraphs>450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131</cp:revision>
  <dcterms:created xsi:type="dcterms:W3CDTF">2018-03-17T10:08:43Z</dcterms:created>
  <dcterms:modified xsi:type="dcterms:W3CDTF">2020-11-30T16:17:44Z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