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48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89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549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67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077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3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22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31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455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496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440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8C8CB-DC8F-4AC5-804F-11D29A780C2F}" type="datetimeFigureOut">
              <a:rPr lang="en-GB" smtClean="0"/>
              <a:t>04/01/2021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AEE42-F977-4626-873A-9585E5B1E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342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LT-lHttyes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1245" y="289987"/>
            <a:ext cx="9144000" cy="65680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0" y="586854"/>
            <a:ext cx="84184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4000" u="sng" dirty="0">
              <a:latin typeface="Twinkl Cursive Looped" panose="02000000000000000000" pitchFamily="2" charset="0"/>
            </a:endParaRPr>
          </a:p>
          <a:p>
            <a:pPr algn="just"/>
            <a:r>
              <a:rPr lang="en-GB" sz="4000" u="sng" dirty="0" smtClean="0">
                <a:latin typeface="Twinkl Cursive Looped" panose="02000000000000000000" pitchFamily="2" charset="0"/>
              </a:rPr>
              <a:t>To explore what it is like to be a disciple of Jesus</a:t>
            </a:r>
            <a:endParaRPr lang="en-GB" sz="4000" u="sng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85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61375" y="334851"/>
            <a:ext cx="88349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What is your favourite possession?</a:t>
            </a:r>
          </a:p>
          <a:p>
            <a:endParaRPr lang="en-GB" sz="2800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Who do you live with?</a:t>
            </a:r>
          </a:p>
          <a:p>
            <a:endParaRPr lang="en-GB" sz="2800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  <a:p>
            <a:r>
              <a:rPr lang="en-GB" sz="2800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What would you like to be when you grow up?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5921" y="3309870"/>
            <a:ext cx="79720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Write your three answers on a post it and stick it to the table.</a:t>
            </a:r>
            <a:endParaRPr lang="en-GB" sz="3600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54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6501" y="410077"/>
            <a:ext cx="87189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Twinkl Cursive Looped" panose="02000000000000000000" pitchFamily="2" charset="0"/>
              </a:rPr>
              <a:t>Does anyone know who the disci</a:t>
            </a:r>
            <a:r>
              <a:rPr lang="en-GB" sz="2400" dirty="0">
                <a:latin typeface="Twinkl Cursive Looped" panose="02000000000000000000" pitchFamily="2" charset="0"/>
              </a:rPr>
              <a:t>p</a:t>
            </a:r>
            <a:r>
              <a:rPr lang="en-GB" sz="2400" dirty="0" smtClean="0">
                <a:latin typeface="Twinkl Cursive Looped" panose="02000000000000000000" pitchFamily="2" charset="0"/>
              </a:rPr>
              <a:t>les were?</a:t>
            </a: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Where did they come from?</a:t>
            </a: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Did </a:t>
            </a:r>
            <a:r>
              <a:rPr lang="en-GB" sz="2400" dirty="0">
                <a:latin typeface="Twinkl Cursive Looped" panose="02000000000000000000" pitchFamily="2" charset="0"/>
              </a:rPr>
              <a:t>t</a:t>
            </a:r>
            <a:r>
              <a:rPr lang="en-GB" sz="2400" dirty="0" smtClean="0">
                <a:latin typeface="Twinkl Cursive Looped" panose="02000000000000000000" pitchFamily="2" charset="0"/>
              </a:rPr>
              <a:t>hey have jobs?</a:t>
            </a: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Did they have families?</a:t>
            </a: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r>
              <a:rPr lang="en-GB" sz="2400" dirty="0" smtClean="0">
                <a:latin typeface="Twinkl Cursive Looped" panose="02000000000000000000" pitchFamily="2" charset="0"/>
              </a:rPr>
              <a:t>What made them follow Jesus?</a:t>
            </a:r>
            <a:endParaRPr lang="en-GB" sz="2400" dirty="0">
              <a:latin typeface="Twinkl Cursive Looped" panose="02000000000000000000" pitchFamily="2" charset="0"/>
            </a:endParaRPr>
          </a:p>
          <a:p>
            <a:endParaRPr lang="en-GB" sz="2400" dirty="0" smtClean="0">
              <a:latin typeface="Twinkl Cursive Looped" panose="02000000000000000000" pitchFamily="2" charset="0"/>
            </a:endParaRPr>
          </a:p>
          <a:p>
            <a:endParaRPr lang="en-GB" sz="2400" dirty="0">
              <a:latin typeface="Twinkl Cursive Looped" panose="02000000000000000000" pitchFamily="2" charset="0"/>
            </a:endParaRPr>
          </a:p>
          <a:p>
            <a:pPr algn="ctr"/>
            <a:r>
              <a:rPr lang="en-GB" sz="2400" dirty="0" smtClean="0">
                <a:latin typeface="Twinkl Cursive Looped" panose="02000000000000000000" pitchFamily="2" charset="0"/>
              </a:rPr>
              <a:t>Where can we find out?</a:t>
            </a:r>
            <a:endParaRPr lang="en-GB" sz="2400" dirty="0"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47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26893"/>
            <a:ext cx="9144000" cy="656801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33768" y="594743"/>
            <a:ext cx="7287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Matthew 4:18-22 New International Version (NIV)</a:t>
            </a:r>
          </a:p>
          <a:p>
            <a:endParaRPr lang="en-GB" sz="2400" b="0" i="0" dirty="0" smtClean="0">
              <a:solidFill>
                <a:srgbClr val="000000"/>
              </a:solidFill>
              <a:effectLst/>
              <a:latin typeface="Twinkl Cursive Looped" panose="02000000000000000000" pitchFamily="2" charset="0"/>
            </a:endParaRPr>
          </a:p>
          <a:p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Jesus Calls His First Disciples</a:t>
            </a:r>
          </a:p>
          <a:p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18 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As Jesus was walking beside the Sea of Galilee, he saw two brothers, Simon called Peter and his brother Andrew. They were casting a net into the lake, for they were fishermen. </a:t>
            </a:r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19 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“Come, follow me,” Jesus said, “and I will send you out to fish for people.” </a:t>
            </a:r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20 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At once they left their nets and followed him.</a:t>
            </a:r>
          </a:p>
          <a:p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21 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Going on from there, he saw two other brothers, James son of Zebedee and his brother John. They were in a boat with their father Zebedee, preparing their nets. Jesus called them, </a:t>
            </a:r>
            <a:r>
              <a:rPr lang="en-GB" sz="2400" b="1" i="0" baseline="3000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22 </a:t>
            </a:r>
            <a:r>
              <a:rPr lang="en-GB" sz="2400" b="0" i="0" dirty="0" smtClean="0">
                <a:solidFill>
                  <a:srgbClr val="000000"/>
                </a:solidFill>
                <a:effectLst/>
                <a:latin typeface="Twinkl Cursive Looped" panose="02000000000000000000" pitchFamily="2" charset="0"/>
              </a:rPr>
              <a:t>and immediately they left the boat and their father and followed him.</a:t>
            </a:r>
            <a:endParaRPr lang="en-GB" sz="2400" b="0" i="0" dirty="0">
              <a:solidFill>
                <a:srgbClr val="000000"/>
              </a:solidFill>
              <a:effectLst/>
              <a:latin typeface="Twinkl Cursive Loope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1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1322" y="835985"/>
            <a:ext cx="47284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hlinkClick r:id="rId2"/>
              </a:rPr>
              <a:t>https://www.youtube.com/watch?v=NLT-lHttyes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40913" y="2073499"/>
            <a:ext cx="1108870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Twinkl Cursive Looped" panose="02000000000000000000" pitchFamily="2" charset="0"/>
              </a:rPr>
              <a:t>Imagine that was you.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Jesus appears and you leave everything to follow him.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How would that feel?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How would it effect those you left behind?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solidFill>
                  <a:srgbClr val="FF0000"/>
                </a:solidFill>
                <a:latin typeface="Twinkl Cursive Looped" panose="02000000000000000000" pitchFamily="2" charset="0"/>
              </a:rPr>
              <a:t>I’m Jesus “Follow me”</a:t>
            </a:r>
          </a:p>
          <a:p>
            <a:r>
              <a:rPr lang="en-GB" sz="3200" i="1" dirty="0" smtClean="0">
                <a:solidFill>
                  <a:srgbClr val="00B050"/>
                </a:solidFill>
                <a:latin typeface="Twinkl Cursive Looped" panose="02000000000000000000" pitchFamily="2" charset="0"/>
              </a:rPr>
              <a:t>Now  screw up your post it and throw it on the floor and follow me.</a:t>
            </a:r>
            <a:endParaRPr lang="en-GB" sz="3200" i="1" dirty="0">
              <a:solidFill>
                <a:srgbClr val="00B05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200" y="6105372"/>
            <a:ext cx="996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Pics/</a:t>
            </a:r>
            <a:r>
              <a:rPr lang="en-GB" dirty="0" err="1" smtClean="0"/>
              <a:t>Obs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511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791" y="631065"/>
            <a:ext cx="1140408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>
                <a:latin typeface="Twinkl Cursive Looped" panose="02000000000000000000" pitchFamily="2" charset="0"/>
              </a:rPr>
              <a:t>Jesus said he would turn the fishermen into ‘fishers of people’.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What did he mean?</a:t>
            </a: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Think about what the disciples did?</a:t>
            </a:r>
          </a:p>
          <a:p>
            <a:endParaRPr lang="en-GB" sz="3200" dirty="0">
              <a:latin typeface="Twinkl Cursive Looped" panose="02000000000000000000" pitchFamily="2" charset="0"/>
            </a:endParaRPr>
          </a:p>
          <a:p>
            <a:r>
              <a:rPr lang="en-GB" sz="3200" dirty="0" smtClean="0">
                <a:latin typeface="Twinkl Cursive Looped" panose="02000000000000000000" pitchFamily="2" charset="0"/>
              </a:rPr>
              <a:t>Draw a picture of the disciples fishing for people or someone </a:t>
            </a:r>
          </a:p>
          <a:p>
            <a:r>
              <a:rPr lang="en-GB" sz="3200" smtClean="0">
                <a:latin typeface="Twinkl Cursive Looped" panose="02000000000000000000" pitchFamily="2" charset="0"/>
              </a:rPr>
              <a:t>you </a:t>
            </a:r>
            <a:r>
              <a:rPr lang="en-GB" sz="3200" dirty="0" smtClean="0">
                <a:latin typeface="Twinkl Cursive Looped" panose="02000000000000000000" pitchFamily="2" charset="0"/>
              </a:rPr>
              <a:t>know who is a fisher of men.</a:t>
            </a:r>
            <a:endParaRPr lang="en-GB" sz="3200" dirty="0">
              <a:latin typeface="Twinkl Cursive Looped" panose="02000000000000000000" pitchFamily="2" charset="0"/>
            </a:endParaRPr>
          </a:p>
        </p:txBody>
      </p:sp>
      <p:pic>
        <p:nvPicPr>
          <p:cNvPr id="2050" name="Picture 2" descr="Image result for fisher of m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605" y="1315301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fisher of m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65" y="4496101"/>
            <a:ext cx="1802014" cy="180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fisher of m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318" y="4083033"/>
            <a:ext cx="2315550" cy="262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fisher of m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601" y="4682432"/>
            <a:ext cx="3876675" cy="1809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77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337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Twinkl Cursive Looped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Ferris, Hannah</dc:creator>
  <cp:lastModifiedBy>Brocklehurst, Gemma</cp:lastModifiedBy>
  <cp:revision>9</cp:revision>
  <cp:lastPrinted>2020-01-09T08:30:53Z</cp:lastPrinted>
  <dcterms:created xsi:type="dcterms:W3CDTF">2019-01-17T19:58:25Z</dcterms:created>
  <dcterms:modified xsi:type="dcterms:W3CDTF">2021-01-04T13:49:46Z</dcterms:modified>
</cp:coreProperties>
</file>