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59" r:id="rId5"/>
    <p:sldId id="266"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01E34-A2B3-4C06-ADF2-1E225F982AF0}" type="datetimeFigureOut">
              <a:rPr lang="en-GB" smtClean="0"/>
              <a:t>11/01/2021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2E300-00EA-4BB4-A81E-75063078AA15}" type="slidenum">
              <a:rPr lang="en-GB" smtClean="0"/>
              <a:t>‹#›</a:t>
            </a:fld>
            <a:endParaRPr lang="en-GB"/>
          </a:p>
        </p:txBody>
      </p:sp>
    </p:spTree>
    <p:extLst>
      <p:ext uri="{BB962C8B-B14F-4D97-AF65-F5344CB8AC3E}">
        <p14:creationId xmlns:p14="http://schemas.microsoft.com/office/powerpoint/2010/main" val="30306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336863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67985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2704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C9CDA2-902F-4726-BA8D-3896A361781D}"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39551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C9CDA2-902F-4726-BA8D-3896A361781D}"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61302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C9CDA2-902F-4726-BA8D-3896A361781D}"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1362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C9CDA2-902F-4726-BA8D-3896A361781D}"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21999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C9CDA2-902F-4726-BA8D-3896A361781D}"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4289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9CDA2-902F-4726-BA8D-3896A361781D}"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07841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275405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9CDA2-902F-4726-BA8D-3896A361781D}"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8FB53F-3572-4C6C-8157-D61CE26AF996}" type="slidenum">
              <a:rPr lang="en-GB" smtClean="0"/>
              <a:t>‹#›</a:t>
            </a:fld>
            <a:endParaRPr lang="en-GB"/>
          </a:p>
        </p:txBody>
      </p:sp>
    </p:spTree>
    <p:extLst>
      <p:ext uri="{BB962C8B-B14F-4D97-AF65-F5344CB8AC3E}">
        <p14:creationId xmlns:p14="http://schemas.microsoft.com/office/powerpoint/2010/main" val="116016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9CDA2-902F-4726-BA8D-3896A361781D}" type="datetimeFigureOut">
              <a:rPr lang="en-GB" smtClean="0"/>
              <a:t>11/01/2021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FB53F-3572-4C6C-8157-D61CE26AF996}" type="slidenum">
              <a:rPr lang="en-GB" smtClean="0"/>
              <a:t>‹#›</a:t>
            </a:fld>
            <a:endParaRPr lang="en-GB"/>
          </a:p>
        </p:txBody>
      </p:sp>
    </p:spTree>
    <p:extLst>
      <p:ext uri="{BB962C8B-B14F-4D97-AF65-F5344CB8AC3E}">
        <p14:creationId xmlns:p14="http://schemas.microsoft.com/office/powerpoint/2010/main" val="30693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lassroom.thenational.academy/lessons/to-compare-different-amounts-of-money-6gwk8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lassroom.thenational.academy/lessons/to-use-addition-and-subtraction-in-the-context-of-money-cmv32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assroom.thenational.academy/lessons/to-calculate-the-amount-of-change-needed-part-1-69j3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lassroom.thenational.academy/lessons/to-calculate-the-amount-of-change-needed-part-2-64uk0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2 – Home Learning </a:t>
            </a:r>
            <a:br>
              <a:rPr lang="en-GB" dirty="0" smtClean="0"/>
            </a:br>
            <a:r>
              <a:rPr lang="en-GB" sz="3600" dirty="0" smtClean="0"/>
              <a:t>Maths – Spring 1 – Week </a:t>
            </a:r>
            <a:r>
              <a:rPr lang="en-GB" sz="3600" dirty="0" smtClean="0"/>
              <a:t>2</a:t>
            </a:r>
            <a:endParaRPr lang="en-GB" dirty="0"/>
          </a:p>
        </p:txBody>
      </p:sp>
      <p:sp>
        <p:nvSpPr>
          <p:cNvPr id="3" name="Subtitle 2"/>
          <p:cNvSpPr>
            <a:spLocks noGrp="1"/>
          </p:cNvSpPr>
          <p:nvPr>
            <p:ph type="subTitle" idx="1"/>
          </p:nvPr>
        </p:nvSpPr>
        <p:spPr/>
        <p:txBody>
          <a:bodyPr/>
          <a:lstStyle/>
          <a:p>
            <a:r>
              <a:rPr lang="en-GB" dirty="0" smtClean="0">
                <a:latin typeface="+mj-lt"/>
              </a:rPr>
              <a:t>Money</a:t>
            </a:r>
            <a:endParaRPr lang="en-GB" dirty="0">
              <a:latin typeface="+mj-lt"/>
            </a:endParaRPr>
          </a:p>
        </p:txBody>
      </p:sp>
    </p:spTree>
    <p:extLst>
      <p:ext uri="{BB962C8B-B14F-4D97-AF65-F5344CB8AC3E}">
        <p14:creationId xmlns:p14="http://schemas.microsoft.com/office/powerpoint/2010/main" val="46237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39" y="-218769"/>
            <a:ext cx="11236285" cy="1325563"/>
          </a:xfrm>
        </p:spPr>
        <p:txBody>
          <a:bodyPr/>
          <a:lstStyle/>
          <a:p>
            <a:r>
              <a:rPr lang="en-GB" u="sng" dirty="0" smtClean="0"/>
              <a:t>Day </a:t>
            </a:r>
            <a:r>
              <a:rPr lang="en-GB" u="sng" dirty="0" smtClean="0"/>
              <a:t>1</a:t>
            </a:r>
            <a:endParaRPr lang="en-GB" u="sng" dirty="0"/>
          </a:p>
        </p:txBody>
      </p:sp>
      <p:sp>
        <p:nvSpPr>
          <p:cNvPr id="3" name="Content Placeholder 2"/>
          <p:cNvSpPr>
            <a:spLocks noGrp="1"/>
          </p:cNvSpPr>
          <p:nvPr>
            <p:ph idx="1"/>
          </p:nvPr>
        </p:nvSpPr>
        <p:spPr>
          <a:xfrm>
            <a:off x="827183" y="1106793"/>
            <a:ext cx="10515600" cy="5602479"/>
          </a:xfrm>
        </p:spPr>
        <p:txBody>
          <a:bodyPr/>
          <a:lstStyle/>
          <a:p>
            <a:pPr marL="0" indent="0">
              <a:buNone/>
            </a:pPr>
            <a:r>
              <a:rPr lang="en-GB" dirty="0">
                <a:hlinkClick r:id="rId2"/>
              </a:rPr>
              <a:t>https://</a:t>
            </a:r>
            <a:r>
              <a:rPr lang="en-GB" dirty="0" smtClean="0">
                <a:hlinkClick r:id="rId2"/>
              </a:rPr>
              <a:t>classroom.thenational.academy/lessons/to-compare-different-amounts-of-money-6gwk8c</a:t>
            </a:r>
            <a:r>
              <a:rPr lang="en-GB" dirty="0" smtClean="0"/>
              <a:t> </a:t>
            </a:r>
            <a:endParaRPr lang="en-GB" dirty="0"/>
          </a:p>
          <a:p>
            <a:pPr marL="0" indent="0">
              <a:buNone/>
            </a:pPr>
            <a:r>
              <a:rPr lang="en-GB" dirty="0" smtClean="0"/>
              <a:t>Watch the video with Ms Sidhu very carefully. Work through the questions about money with Ms Sidhu. You will need to think very carefully to compare the amount of money that Ms Sidhu is showin</a:t>
            </a:r>
            <a:r>
              <a:rPr lang="en-GB" dirty="0" smtClean="0"/>
              <a:t>g you. </a:t>
            </a:r>
          </a:p>
          <a:p>
            <a:pPr marL="0" indent="0">
              <a:buNone/>
            </a:pPr>
            <a:r>
              <a:rPr lang="en-GB" dirty="0" smtClean="0"/>
              <a:t>Have a go at the independent task that Ms Sidhu has set for you. </a:t>
            </a:r>
          </a:p>
          <a:p>
            <a:pPr marL="0" indent="0">
              <a:buNone/>
            </a:pPr>
            <a:endParaRPr lang="en-GB" dirty="0" smtClean="0"/>
          </a:p>
          <a:p>
            <a:pPr marL="0" indent="0">
              <a:buNone/>
            </a:pPr>
            <a:r>
              <a:rPr lang="en-GB" dirty="0" smtClean="0"/>
              <a:t>Now you have practiced comparing different amounts of money with Ms Sidhu, work through the questions on your worksheet. </a:t>
            </a:r>
          </a:p>
          <a:p>
            <a:pPr marL="0" indent="0">
              <a:buNone/>
            </a:pPr>
            <a:r>
              <a:rPr lang="en-GB" dirty="0" smtClean="0"/>
              <a:t>1 star – need support</a:t>
            </a:r>
          </a:p>
          <a:p>
            <a:pPr marL="0" indent="0">
              <a:buNone/>
            </a:pPr>
            <a:r>
              <a:rPr lang="en-GB" dirty="0" smtClean="0"/>
              <a:t>2 star – confident/independent</a:t>
            </a:r>
            <a:endParaRPr lang="en-GB" dirty="0"/>
          </a:p>
        </p:txBody>
      </p:sp>
    </p:spTree>
    <p:extLst>
      <p:ext uri="{BB962C8B-B14F-4D97-AF65-F5344CB8AC3E}">
        <p14:creationId xmlns:p14="http://schemas.microsoft.com/office/powerpoint/2010/main" val="369685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00300" y="690562"/>
            <a:ext cx="7391400" cy="5476875"/>
          </a:xfrm>
          <a:prstGeom prst="rect">
            <a:avLst/>
          </a:prstGeom>
        </p:spPr>
      </p:pic>
    </p:spTree>
    <p:extLst>
      <p:ext uri="{BB962C8B-B14F-4D97-AF65-F5344CB8AC3E}">
        <p14:creationId xmlns:p14="http://schemas.microsoft.com/office/powerpoint/2010/main" val="277709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369" y="122753"/>
            <a:ext cx="10515600" cy="1325563"/>
          </a:xfrm>
        </p:spPr>
        <p:txBody>
          <a:bodyPr/>
          <a:lstStyle/>
          <a:p>
            <a:r>
              <a:rPr lang="en-GB" u="sng" dirty="0" smtClean="0"/>
              <a:t>Day </a:t>
            </a:r>
            <a:r>
              <a:rPr lang="en-GB" u="sng" dirty="0" smtClean="0"/>
              <a:t>2</a:t>
            </a:r>
            <a:endParaRPr lang="en-GB" u="sng" dirty="0"/>
          </a:p>
        </p:txBody>
      </p:sp>
      <p:sp>
        <p:nvSpPr>
          <p:cNvPr id="5" name="Content Placeholder 2"/>
          <p:cNvSpPr>
            <a:spLocks noGrp="1"/>
          </p:cNvSpPr>
          <p:nvPr>
            <p:ph idx="1"/>
          </p:nvPr>
        </p:nvSpPr>
        <p:spPr>
          <a:xfrm>
            <a:off x="827183" y="1106793"/>
            <a:ext cx="10515600" cy="5602479"/>
          </a:xfrm>
        </p:spPr>
        <p:txBody>
          <a:bodyPr>
            <a:normAutofit fontScale="92500" lnSpcReduction="20000"/>
          </a:bodyPr>
          <a:lstStyle/>
          <a:p>
            <a:pPr marL="0" indent="0">
              <a:buNone/>
            </a:pPr>
            <a:r>
              <a:rPr lang="en-GB" dirty="0">
                <a:hlinkClick r:id="rId2"/>
              </a:rPr>
              <a:t>https://</a:t>
            </a:r>
            <a:r>
              <a:rPr lang="en-GB" dirty="0" smtClean="0">
                <a:hlinkClick r:id="rId2"/>
              </a:rPr>
              <a:t>classroom.thenational.academy/lessons/to-use-addition-and-subtraction-in-the-context-of-money-cmv32c</a:t>
            </a:r>
            <a:endParaRPr lang="en-GB" dirty="0" smtClean="0"/>
          </a:p>
          <a:p>
            <a:pPr marL="0" indent="0">
              <a:buNone/>
            </a:pPr>
            <a:endParaRPr lang="en-GB" dirty="0"/>
          </a:p>
          <a:p>
            <a:pPr marL="0" indent="0">
              <a:buNone/>
            </a:pPr>
            <a:r>
              <a:rPr lang="en-GB" dirty="0" smtClean="0"/>
              <a:t>Today Miss Charlton will be showing you how to add and subtract different amounts of money. </a:t>
            </a:r>
          </a:p>
          <a:p>
            <a:pPr marL="0" indent="0">
              <a:buNone/>
            </a:pPr>
            <a:r>
              <a:rPr lang="en-GB" dirty="0" smtClean="0"/>
              <a:t>Following Miss Charlton’s instructions, have a go at the independent task. </a:t>
            </a:r>
          </a:p>
          <a:p>
            <a:pPr marL="0" indent="0">
              <a:buNone/>
            </a:pPr>
            <a:r>
              <a:rPr lang="en-GB" dirty="0" smtClean="0"/>
              <a:t>Once you have completed the lesson with Miss Charlton, you will have been able to practice adding and subtracting money in many different ways. </a:t>
            </a:r>
          </a:p>
          <a:p>
            <a:pPr marL="0" indent="0">
              <a:buNone/>
            </a:pPr>
            <a:r>
              <a:rPr lang="en-GB" dirty="0" smtClean="0"/>
              <a:t>Now independently have a go at the find the total activity – remember to read the question carefully. </a:t>
            </a:r>
          </a:p>
          <a:p>
            <a:pPr marL="0" indent="0">
              <a:buNone/>
            </a:pPr>
            <a:r>
              <a:rPr lang="en-GB" dirty="0" smtClean="0"/>
              <a:t>Choose which sheet you think is best for you. </a:t>
            </a:r>
          </a:p>
          <a:p>
            <a:pPr marL="0" indent="0">
              <a:buNone/>
            </a:pPr>
            <a:r>
              <a:rPr lang="en-GB" dirty="0" smtClean="0"/>
              <a:t>Developing – need support</a:t>
            </a:r>
          </a:p>
          <a:p>
            <a:pPr marL="0" indent="0">
              <a:buNone/>
            </a:pPr>
            <a:r>
              <a:rPr lang="en-GB" dirty="0" smtClean="0"/>
              <a:t>Expected – confident with a bit of support</a:t>
            </a:r>
          </a:p>
          <a:p>
            <a:pPr marL="0" indent="0">
              <a:buNone/>
            </a:pPr>
            <a:r>
              <a:rPr lang="en-GB" dirty="0" smtClean="0"/>
              <a:t>Greater Depth – confident and independent</a:t>
            </a:r>
            <a:endParaRPr lang="en-GB" dirty="0"/>
          </a:p>
        </p:txBody>
      </p:sp>
    </p:spTree>
    <p:extLst>
      <p:ext uri="{BB962C8B-B14F-4D97-AF65-F5344CB8AC3E}">
        <p14:creationId xmlns:p14="http://schemas.microsoft.com/office/powerpoint/2010/main" val="210999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33800" y="152400"/>
            <a:ext cx="4724400" cy="6553200"/>
          </a:xfrm>
          <a:prstGeom prst="rect">
            <a:avLst/>
          </a:prstGeom>
        </p:spPr>
      </p:pic>
    </p:spTree>
    <p:extLst>
      <p:ext uri="{BB962C8B-B14F-4D97-AF65-F5344CB8AC3E}">
        <p14:creationId xmlns:p14="http://schemas.microsoft.com/office/powerpoint/2010/main" val="254944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Day </a:t>
            </a:r>
            <a:r>
              <a:rPr lang="en-GB" u="sng" dirty="0" smtClean="0"/>
              <a:t>3</a:t>
            </a:r>
            <a:endParaRPr lang="en-GB" u="sng" dirty="0"/>
          </a:p>
        </p:txBody>
      </p:sp>
      <p:sp>
        <p:nvSpPr>
          <p:cNvPr id="3" name="Content Placeholder 2"/>
          <p:cNvSpPr>
            <a:spLocks noGrp="1"/>
          </p:cNvSpPr>
          <p:nvPr>
            <p:ph idx="1"/>
          </p:nvPr>
        </p:nvSpPr>
        <p:spPr>
          <a:xfrm>
            <a:off x="838200" y="1373933"/>
            <a:ext cx="10515600" cy="4982800"/>
          </a:xfrm>
        </p:spPr>
        <p:txBody>
          <a:bodyPr/>
          <a:lstStyle/>
          <a:p>
            <a:pPr marL="0" indent="0">
              <a:buNone/>
            </a:pPr>
            <a:r>
              <a:rPr lang="en-GB" dirty="0">
                <a:hlinkClick r:id="rId2"/>
              </a:rPr>
              <a:t>https://</a:t>
            </a:r>
            <a:r>
              <a:rPr lang="en-GB" dirty="0" smtClean="0">
                <a:hlinkClick r:id="rId2"/>
              </a:rPr>
              <a:t>classroom.thenational.academy/lessons/to-calculate-the-amount-of-change-needed-part-1-69j3ee</a:t>
            </a:r>
            <a:r>
              <a:rPr lang="en-GB" dirty="0" smtClean="0"/>
              <a:t> </a:t>
            </a:r>
            <a:endParaRPr lang="en-GB" dirty="0"/>
          </a:p>
          <a:p>
            <a:pPr marL="0" indent="0">
              <a:buNone/>
            </a:pPr>
            <a:r>
              <a:rPr lang="en-GB" dirty="0" smtClean="0"/>
              <a:t>Miss Sidhu is back today and she is showing you how to calculate the amount of change you will get. You will be working with notes and coins today so listen carefully! </a:t>
            </a:r>
          </a:p>
          <a:p>
            <a:pPr marL="0" indent="0">
              <a:buNone/>
            </a:pPr>
            <a:r>
              <a:rPr lang="en-GB" dirty="0" smtClean="0"/>
              <a:t>Remember if we are buying something we will need to take the cost of the item away from the amount of money we give. </a:t>
            </a:r>
          </a:p>
          <a:p>
            <a:pPr marL="0" indent="0">
              <a:buNone/>
            </a:pPr>
            <a:r>
              <a:rPr lang="en-GB" dirty="0" smtClean="0"/>
              <a:t>Have a go at the independent task set by Mis</a:t>
            </a:r>
            <a:r>
              <a:rPr lang="en-GB" dirty="0" smtClean="0"/>
              <a:t>s Sidhu, she will give you the instructions about what to do. </a:t>
            </a:r>
          </a:p>
          <a:p>
            <a:pPr marL="0" indent="0">
              <a:buNone/>
            </a:pPr>
            <a:endParaRPr lang="en-GB" dirty="0"/>
          </a:p>
          <a:p>
            <a:pPr marL="0" indent="0">
              <a:buNone/>
            </a:pPr>
            <a:r>
              <a:rPr lang="en-GB" dirty="0" smtClean="0"/>
              <a:t>Now have a go at the 2Do set on Purple Mash – Money up to £1.</a:t>
            </a:r>
            <a:endParaRPr lang="en-GB" dirty="0"/>
          </a:p>
        </p:txBody>
      </p:sp>
    </p:spTree>
    <p:extLst>
      <p:ext uri="{BB962C8B-B14F-4D97-AF65-F5344CB8AC3E}">
        <p14:creationId xmlns:p14="http://schemas.microsoft.com/office/powerpoint/2010/main" val="47729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Day </a:t>
            </a:r>
            <a:r>
              <a:rPr lang="en-GB" u="sng" dirty="0" smtClean="0"/>
              <a:t>4</a:t>
            </a:r>
            <a:endParaRPr lang="en-GB" u="sng" dirty="0"/>
          </a:p>
        </p:txBody>
      </p:sp>
      <p:sp>
        <p:nvSpPr>
          <p:cNvPr id="3" name="Content Placeholder 2"/>
          <p:cNvSpPr>
            <a:spLocks noGrp="1"/>
          </p:cNvSpPr>
          <p:nvPr>
            <p:ph idx="1"/>
          </p:nvPr>
        </p:nvSpPr>
        <p:spPr/>
        <p:txBody>
          <a:bodyPr/>
          <a:lstStyle/>
          <a:p>
            <a:pPr marL="0" indent="0">
              <a:buNone/>
            </a:pPr>
            <a:r>
              <a:rPr lang="en-GB" dirty="0">
                <a:hlinkClick r:id="rId2"/>
              </a:rPr>
              <a:t>https://</a:t>
            </a:r>
            <a:r>
              <a:rPr lang="en-GB" dirty="0" smtClean="0">
                <a:hlinkClick r:id="rId2"/>
              </a:rPr>
              <a:t>classroom.thenational.academy/lessons/to-calculate-the-amount-of-change-needed-part-2-64uk0e</a:t>
            </a:r>
            <a:endParaRPr lang="en-GB" dirty="0" smtClean="0"/>
          </a:p>
          <a:p>
            <a:pPr marL="0" indent="0">
              <a:buNone/>
            </a:pPr>
            <a:r>
              <a:rPr lang="en-GB" dirty="0" smtClean="0"/>
              <a:t>This is the second lesson on calculatin</a:t>
            </a:r>
            <a:r>
              <a:rPr lang="en-GB" dirty="0" smtClean="0"/>
              <a:t>g change. Use what you learnt yesterday as you follow Miss Sidhu through the tasks. Remember we will be using taking away today. </a:t>
            </a:r>
            <a:endParaRPr lang="en-GB" dirty="0"/>
          </a:p>
          <a:p>
            <a:pPr marL="0" indent="0">
              <a:buNone/>
            </a:pPr>
            <a:r>
              <a:rPr lang="en-GB" dirty="0" smtClean="0"/>
              <a:t>Follow Miss Sidhu’s instructions and work your way through the independent task, calculate how much change each child will get. </a:t>
            </a:r>
          </a:p>
          <a:p>
            <a:pPr marL="0" indent="0">
              <a:buNone/>
            </a:pPr>
            <a:endParaRPr lang="en-GB" dirty="0"/>
          </a:p>
        </p:txBody>
      </p:sp>
    </p:spTree>
    <p:extLst>
      <p:ext uri="{BB962C8B-B14F-4D97-AF65-F5344CB8AC3E}">
        <p14:creationId xmlns:p14="http://schemas.microsoft.com/office/powerpoint/2010/main" val="220423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Day 5 </a:t>
            </a:r>
            <a:r>
              <a:rPr lang="en-GB" dirty="0" smtClean="0"/>
              <a:t>– Arithmetic Work</a:t>
            </a:r>
            <a:endParaRPr lang="en-GB" dirty="0"/>
          </a:p>
        </p:txBody>
      </p:sp>
      <p:sp>
        <p:nvSpPr>
          <p:cNvPr id="3" name="Content Placeholder 2"/>
          <p:cNvSpPr>
            <a:spLocks noGrp="1"/>
          </p:cNvSpPr>
          <p:nvPr>
            <p:ph idx="1"/>
          </p:nvPr>
        </p:nvSpPr>
        <p:spPr/>
        <p:txBody>
          <a:bodyPr/>
          <a:lstStyle/>
          <a:p>
            <a:pPr marL="0" indent="0">
              <a:buNone/>
            </a:pPr>
            <a:r>
              <a:rPr lang="en-GB" dirty="0" smtClean="0"/>
              <a:t>You have been given an arithmetic test paper to complete. Try to read each question carefully and write your answer in the box. </a:t>
            </a:r>
          </a:p>
          <a:p>
            <a:pPr marL="0" indent="0">
              <a:buNone/>
            </a:pPr>
            <a:r>
              <a:rPr lang="en-GB" dirty="0" smtClean="0"/>
              <a:t>Remember that you can use paper to do any working out that you need to. </a:t>
            </a:r>
          </a:p>
          <a:p>
            <a:pPr marL="0" indent="0">
              <a:buNone/>
            </a:pPr>
            <a:r>
              <a:rPr lang="en-GB" dirty="0" smtClean="0"/>
              <a:t>Once you have completed your paper, ask an adult to help you mark it. </a:t>
            </a:r>
          </a:p>
          <a:p>
            <a:pPr marL="0" indent="0">
              <a:buNone/>
            </a:pPr>
            <a:endParaRPr lang="en-GB" dirty="0"/>
          </a:p>
          <a:p>
            <a:pPr marL="0" indent="0">
              <a:buNone/>
            </a:pPr>
            <a:r>
              <a:rPr lang="en-GB" dirty="0" smtClean="0"/>
              <a:t>Good luck! </a:t>
            </a:r>
            <a:r>
              <a:rPr lang="en-GB" dirty="0" smtClean="0">
                <a:sym typeface="Wingdings" panose="05000000000000000000" pitchFamily="2" charset="2"/>
              </a:rPr>
              <a:t></a:t>
            </a:r>
            <a:endParaRPr lang="en-GB" dirty="0"/>
          </a:p>
        </p:txBody>
      </p:sp>
    </p:spTree>
    <p:extLst>
      <p:ext uri="{BB962C8B-B14F-4D97-AF65-F5344CB8AC3E}">
        <p14:creationId xmlns:p14="http://schemas.microsoft.com/office/powerpoint/2010/main" val="221620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74374" y="484742"/>
            <a:ext cx="5240815" cy="5862607"/>
          </a:xfrm>
          <a:prstGeom prst="rect">
            <a:avLst/>
          </a:prstGeom>
        </p:spPr>
      </p:pic>
    </p:spTree>
    <p:extLst>
      <p:ext uri="{BB962C8B-B14F-4D97-AF65-F5344CB8AC3E}">
        <p14:creationId xmlns:p14="http://schemas.microsoft.com/office/powerpoint/2010/main" val="3827178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441</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Year 2 – Home Learning  Maths – Spring 1 – Week 2</vt:lpstr>
      <vt:lpstr>Day 1</vt:lpstr>
      <vt:lpstr>PowerPoint Presentation</vt:lpstr>
      <vt:lpstr>Day 2</vt:lpstr>
      <vt:lpstr>PowerPoint Presentation</vt:lpstr>
      <vt:lpstr>Day 3</vt:lpstr>
      <vt:lpstr>Day 4</vt:lpstr>
      <vt:lpstr>Day 5 – Arithmetic Work</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 Home Learning  English – Spring 1 – Week 1</dc:title>
  <dc:creator>tidman, emily</dc:creator>
  <cp:lastModifiedBy>tidman, emily</cp:lastModifiedBy>
  <cp:revision>16</cp:revision>
  <dcterms:created xsi:type="dcterms:W3CDTF">2021-01-04T19:13:33Z</dcterms:created>
  <dcterms:modified xsi:type="dcterms:W3CDTF">2021-01-11T10:32:53Z</dcterms:modified>
</cp:coreProperties>
</file>