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423" r:id="rId6"/>
    <p:sldId id="415" r:id="rId7"/>
    <p:sldId id="368" r:id="rId8"/>
    <p:sldId id="381" r:id="rId9"/>
    <p:sldId id="420" r:id="rId10"/>
    <p:sldId id="426" r:id="rId11"/>
    <p:sldId id="424" r:id="rId12"/>
    <p:sldId id="416" r:id="rId13"/>
    <p:sldId id="417" r:id="rId14"/>
    <p:sldId id="418" r:id="rId15"/>
    <p:sldId id="355" r:id="rId16"/>
    <p:sldId id="419" r:id="rId17"/>
    <p:sldId id="425" r:id="rId18"/>
    <p:sldId id="384" r:id="rId19"/>
    <p:sldId id="421" r:id="rId20"/>
    <p:sldId id="42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348C53-6D42-4F66-8FC2-981F6F6E54BC}" v="3" dt="2019-12-19T11:49:20.3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08" autoAdjust="0"/>
    <p:restoredTop sz="94660"/>
  </p:normalViewPr>
  <p:slideViewPr>
    <p:cSldViewPr snapToGrid="0">
      <p:cViewPr varScale="1">
        <p:scale>
          <a:sx n="91" d="100"/>
          <a:sy n="91" d="100"/>
        </p:scale>
        <p:origin x="11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resa Hodgson" userId="213b339f-9e68-4d61-b6e1-9aa385d3ff46" providerId="ADAL" clId="{B869E51A-28AE-4733-B62B-1C24E2306F49}"/>
    <pc:docChg chg="undo redo custSel addSld delSld modSld sldOrd">
      <pc:chgData name="Theresa Hodgson" userId="213b339f-9e68-4d61-b6e1-9aa385d3ff46" providerId="ADAL" clId="{B869E51A-28AE-4733-B62B-1C24E2306F49}" dt="2019-12-16T15:52:05.583" v="3677" actId="208"/>
      <pc:docMkLst>
        <pc:docMk/>
      </pc:docMkLst>
      <pc:sldChg chg="modSp">
        <pc:chgData name="Theresa Hodgson" userId="213b339f-9e68-4d61-b6e1-9aa385d3ff46" providerId="ADAL" clId="{B869E51A-28AE-4733-B62B-1C24E2306F49}" dt="2019-12-16T15:47:23.715" v="3650" actId="20577"/>
        <pc:sldMkLst>
          <pc:docMk/>
          <pc:sldMk cId="2637481266" sldId="256"/>
        </pc:sldMkLst>
        <pc:spChg chg="mod">
          <ac:chgData name="Theresa Hodgson" userId="213b339f-9e68-4d61-b6e1-9aa385d3ff46" providerId="ADAL" clId="{B869E51A-28AE-4733-B62B-1C24E2306F49}" dt="2019-12-16T15:47:23.715" v="3650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del">
        <pc:chgData name="Theresa Hodgson" userId="213b339f-9e68-4d61-b6e1-9aa385d3ff46" providerId="ADAL" clId="{B869E51A-28AE-4733-B62B-1C24E2306F49}" dt="2019-12-11T11:43:13.733" v="2147" actId="47"/>
        <pc:sldMkLst>
          <pc:docMk/>
          <pc:sldMk cId="636014570" sldId="314"/>
        </pc:sldMkLst>
      </pc:sldChg>
      <pc:sldChg chg="addSp delSp modSp">
        <pc:chgData name="Theresa Hodgson" userId="213b339f-9e68-4d61-b6e1-9aa385d3ff46" providerId="ADAL" clId="{B869E51A-28AE-4733-B62B-1C24E2306F49}" dt="2019-12-16T15:37:29.532" v="3631"/>
        <pc:sldMkLst>
          <pc:docMk/>
          <pc:sldMk cId="1071900124" sldId="355"/>
        </pc:sldMkLst>
        <pc:spChg chg="mod">
          <ac:chgData name="Theresa Hodgson" userId="213b339f-9e68-4d61-b6e1-9aa385d3ff46" providerId="ADAL" clId="{B869E51A-28AE-4733-B62B-1C24E2306F49}" dt="2019-12-11T11:25:29.290" v="1781" actId="6549"/>
          <ac:spMkLst>
            <pc:docMk/>
            <pc:sldMk cId="1071900124" sldId="355"/>
            <ac:spMk id="19" creationId="{5252A847-DE45-4FA3-A1F8-EEBEB845FF8E}"/>
          </ac:spMkLst>
        </pc:spChg>
        <pc:spChg chg="mod topLvl">
          <ac:chgData name="Theresa Hodgson" userId="213b339f-9e68-4d61-b6e1-9aa385d3ff46" providerId="ADAL" clId="{B869E51A-28AE-4733-B62B-1C24E2306F49}" dt="2019-12-11T11:25:35.872" v="1796" actId="1036"/>
          <ac:spMkLst>
            <pc:docMk/>
            <pc:sldMk cId="1071900124" sldId="355"/>
            <ac:spMk id="20" creationId="{086B0B8D-F266-40B2-B1D1-040AD867104C}"/>
          </ac:spMkLst>
        </pc:spChg>
        <pc:spChg chg="mod topLvl">
          <ac:chgData name="Theresa Hodgson" userId="213b339f-9e68-4d61-b6e1-9aa385d3ff46" providerId="ADAL" clId="{B869E51A-28AE-4733-B62B-1C24E2306F49}" dt="2019-12-11T11:25:35.872" v="1796" actId="1036"/>
          <ac:spMkLst>
            <pc:docMk/>
            <pc:sldMk cId="1071900124" sldId="355"/>
            <ac:spMk id="21" creationId="{2311D0B9-39FD-4C16-85E2-3A3A3249AC9D}"/>
          </ac:spMkLst>
        </pc:spChg>
        <pc:spChg chg="mod topLvl">
          <ac:chgData name="Theresa Hodgson" userId="213b339f-9e68-4d61-b6e1-9aa385d3ff46" providerId="ADAL" clId="{B869E51A-28AE-4733-B62B-1C24E2306F49}" dt="2019-12-11T11:25:35.872" v="1796" actId="1036"/>
          <ac:spMkLst>
            <pc:docMk/>
            <pc:sldMk cId="1071900124" sldId="355"/>
            <ac:spMk id="23" creationId="{7D99DB9C-460A-4EE6-BB7B-D0F46BA7C230}"/>
          </ac:spMkLst>
        </pc:spChg>
        <pc:spChg chg="mod topLvl">
          <ac:chgData name="Theresa Hodgson" userId="213b339f-9e68-4d61-b6e1-9aa385d3ff46" providerId="ADAL" clId="{B869E51A-28AE-4733-B62B-1C24E2306F49}" dt="2019-12-11T11:25:35.872" v="1796" actId="1036"/>
          <ac:spMkLst>
            <pc:docMk/>
            <pc:sldMk cId="1071900124" sldId="355"/>
            <ac:spMk id="24" creationId="{53E368E1-A16E-4C22-AC80-3A7BD8AB2D99}"/>
          </ac:spMkLst>
        </pc:spChg>
        <pc:spChg chg="mod topLvl">
          <ac:chgData name="Theresa Hodgson" userId="213b339f-9e68-4d61-b6e1-9aa385d3ff46" providerId="ADAL" clId="{B869E51A-28AE-4733-B62B-1C24E2306F49}" dt="2019-12-11T11:25:35.872" v="1796" actId="1036"/>
          <ac:spMkLst>
            <pc:docMk/>
            <pc:sldMk cId="1071900124" sldId="355"/>
            <ac:spMk id="25" creationId="{AD3ED81A-CF55-4897-82D2-1B298E8E4C57}"/>
          </ac:spMkLst>
        </pc:spChg>
        <pc:spChg chg="mod topLvl">
          <ac:chgData name="Theresa Hodgson" userId="213b339f-9e68-4d61-b6e1-9aa385d3ff46" providerId="ADAL" clId="{B869E51A-28AE-4733-B62B-1C24E2306F49}" dt="2019-12-11T11:29:15.482" v="1811" actId="164"/>
          <ac:spMkLst>
            <pc:docMk/>
            <pc:sldMk cId="1071900124" sldId="355"/>
            <ac:spMk id="26" creationId="{FEF1E5A6-99A7-4B8E-B871-F9924D8E09AE}"/>
          </ac:spMkLst>
        </pc:spChg>
        <pc:spChg chg="mod topLvl">
          <ac:chgData name="Theresa Hodgson" userId="213b339f-9e68-4d61-b6e1-9aa385d3ff46" providerId="ADAL" clId="{B869E51A-28AE-4733-B62B-1C24E2306F49}" dt="2019-12-11T11:29:15.482" v="1811" actId="164"/>
          <ac:spMkLst>
            <pc:docMk/>
            <pc:sldMk cId="1071900124" sldId="355"/>
            <ac:spMk id="27" creationId="{8903863D-EA42-490B-A458-E40773A4F1B8}"/>
          </ac:spMkLst>
        </pc:spChg>
        <pc:spChg chg="del">
          <ac:chgData name="Theresa Hodgson" userId="213b339f-9e68-4d61-b6e1-9aa385d3ff46" providerId="ADAL" clId="{B869E51A-28AE-4733-B62B-1C24E2306F49}" dt="2019-12-11T11:25:04.467" v="1766" actId="478"/>
          <ac:spMkLst>
            <pc:docMk/>
            <pc:sldMk cId="1071900124" sldId="355"/>
            <ac:spMk id="28" creationId="{60490D27-D5D9-493B-9837-6AF025333923}"/>
          </ac:spMkLst>
        </pc:spChg>
        <pc:spChg chg="del">
          <ac:chgData name="Theresa Hodgson" userId="213b339f-9e68-4d61-b6e1-9aa385d3ff46" providerId="ADAL" clId="{B869E51A-28AE-4733-B62B-1C24E2306F49}" dt="2019-12-11T11:25:04.467" v="1766" actId="478"/>
          <ac:spMkLst>
            <pc:docMk/>
            <pc:sldMk cId="1071900124" sldId="355"/>
            <ac:spMk id="29" creationId="{6F89FD53-CA20-44B0-874D-786A79CD1204}"/>
          </ac:spMkLst>
        </pc:spChg>
        <pc:spChg chg="del">
          <ac:chgData name="Theresa Hodgson" userId="213b339f-9e68-4d61-b6e1-9aa385d3ff46" providerId="ADAL" clId="{B869E51A-28AE-4733-B62B-1C24E2306F49}" dt="2019-12-11T11:25:04.467" v="1766" actId="478"/>
          <ac:spMkLst>
            <pc:docMk/>
            <pc:sldMk cId="1071900124" sldId="355"/>
            <ac:spMk id="30" creationId="{EB1D7E62-7F89-4393-961C-63386E415A3A}"/>
          </ac:spMkLst>
        </pc:spChg>
        <pc:spChg chg="add mod">
          <ac:chgData name="Theresa Hodgson" userId="213b339f-9e68-4d61-b6e1-9aa385d3ff46" providerId="ADAL" clId="{B869E51A-28AE-4733-B62B-1C24E2306F49}" dt="2019-12-11T11:29:15.482" v="1811" actId="164"/>
          <ac:spMkLst>
            <pc:docMk/>
            <pc:sldMk cId="1071900124" sldId="355"/>
            <ac:spMk id="31" creationId="{1C195C43-8EC1-4846-9E26-C5943A626543}"/>
          </ac:spMkLst>
        </pc:spChg>
        <pc:grpChg chg="add mod">
          <ac:chgData name="Theresa Hodgson" userId="213b339f-9e68-4d61-b6e1-9aa385d3ff46" providerId="ADAL" clId="{B869E51A-28AE-4733-B62B-1C24E2306F49}" dt="2019-12-11T11:29:15.482" v="1811" actId="164"/>
          <ac:grpSpMkLst>
            <pc:docMk/>
            <pc:sldMk cId="1071900124" sldId="355"/>
            <ac:grpSpMk id="2" creationId="{C4414E71-06FB-4524-9BE5-9D39635066B3}"/>
          </ac:grpSpMkLst>
        </pc:grpChg>
        <pc:grpChg chg="add del mod">
          <ac:chgData name="Theresa Hodgson" userId="213b339f-9e68-4d61-b6e1-9aa385d3ff46" providerId="ADAL" clId="{B869E51A-28AE-4733-B62B-1C24E2306F49}" dt="2019-12-11T11:29:10.961" v="1810" actId="165"/>
          <ac:grpSpMkLst>
            <pc:docMk/>
            <pc:sldMk cId="1071900124" sldId="355"/>
            <ac:grpSpMk id="15" creationId="{644F54A7-6874-4768-92B5-0381CB264ADC}"/>
          </ac:grpSpMkLst>
        </pc:grpChg>
        <pc:grpChg chg="del mod">
          <ac:chgData name="Theresa Hodgson" userId="213b339f-9e68-4d61-b6e1-9aa385d3ff46" providerId="ADAL" clId="{B869E51A-28AE-4733-B62B-1C24E2306F49}" dt="2019-12-11T11:21:57.473" v="1669" actId="165"/>
          <ac:grpSpMkLst>
            <pc:docMk/>
            <pc:sldMk cId="1071900124" sldId="355"/>
            <ac:grpSpMk id="17" creationId="{AE35048D-6DB7-4824-B439-4AD63656A3E8}"/>
          </ac:grpSpMkLst>
        </pc:grpChg>
        <pc:grpChg chg="del mod">
          <ac:chgData name="Theresa Hodgson" userId="213b339f-9e68-4d61-b6e1-9aa385d3ff46" providerId="ADAL" clId="{B869E51A-28AE-4733-B62B-1C24E2306F49}" dt="2019-12-11T11:21:57.473" v="1669" actId="165"/>
          <ac:grpSpMkLst>
            <pc:docMk/>
            <pc:sldMk cId="1071900124" sldId="355"/>
            <ac:grpSpMk id="22" creationId="{8449A342-1910-426C-8790-33565C8D4E27}"/>
          </ac:grpSpMkLst>
        </pc:grpChg>
        <pc:graphicFrameChg chg="add mod modGraphic">
          <ac:chgData name="Theresa Hodgson" userId="213b339f-9e68-4d61-b6e1-9aa385d3ff46" providerId="ADAL" clId="{B869E51A-28AE-4733-B62B-1C24E2306F49}" dt="2019-12-16T15:37:29.532" v="3631"/>
          <ac:graphicFrameMkLst>
            <pc:docMk/>
            <pc:sldMk cId="1071900124" sldId="355"/>
            <ac:graphicFrameMk id="14" creationId="{569E020F-36A8-47BD-93FD-F12DE9DC90BD}"/>
          </ac:graphicFrameMkLst>
        </pc:graphicFrameChg>
        <pc:graphicFrameChg chg="del">
          <ac:chgData name="Theresa Hodgson" userId="213b339f-9e68-4d61-b6e1-9aa385d3ff46" providerId="ADAL" clId="{B869E51A-28AE-4733-B62B-1C24E2306F49}" dt="2019-12-11T11:21:24.773" v="1622" actId="478"/>
          <ac:graphicFrameMkLst>
            <pc:docMk/>
            <pc:sldMk cId="1071900124" sldId="355"/>
            <ac:graphicFrameMk id="16" creationId="{A653A698-BFD7-43D2-BF48-031FC8BC6593}"/>
          </ac:graphicFrameMkLst>
        </pc:graphicFrameChg>
      </pc:sldChg>
      <pc:sldChg chg="addSp delSp modSp del">
        <pc:chgData name="Theresa Hodgson" userId="213b339f-9e68-4d61-b6e1-9aa385d3ff46" providerId="ADAL" clId="{B869E51A-28AE-4733-B62B-1C24E2306F49}" dt="2019-12-11T12:23:08.493" v="3501" actId="47"/>
        <pc:sldMkLst>
          <pc:docMk/>
          <pc:sldMk cId="1669721746" sldId="365"/>
        </pc:sldMkLst>
        <pc:spChg chg="mod topLvl">
          <ac:chgData name="Theresa Hodgson" userId="213b339f-9e68-4d61-b6e1-9aa385d3ff46" providerId="ADAL" clId="{B869E51A-28AE-4733-B62B-1C24E2306F49}" dt="2019-12-11T12:16:45.751" v="3244" actId="465"/>
          <ac:spMkLst>
            <pc:docMk/>
            <pc:sldMk cId="1669721746" sldId="365"/>
            <ac:spMk id="9" creationId="{05E3D4F6-1DB3-4C08-8590-4ABE8540AFBA}"/>
          </ac:spMkLst>
        </pc:spChg>
        <pc:spChg chg="mod topLvl">
          <ac:chgData name="Theresa Hodgson" userId="213b339f-9e68-4d61-b6e1-9aa385d3ff46" providerId="ADAL" clId="{B869E51A-28AE-4733-B62B-1C24E2306F49}" dt="2019-12-11T12:16:45.751" v="3244" actId="465"/>
          <ac:spMkLst>
            <pc:docMk/>
            <pc:sldMk cId="1669721746" sldId="365"/>
            <ac:spMk id="10" creationId="{6D44D84C-4073-4DE8-AFB4-2415A2047D25}"/>
          </ac:spMkLst>
        </pc:spChg>
        <pc:spChg chg="mod topLvl">
          <ac:chgData name="Theresa Hodgson" userId="213b339f-9e68-4d61-b6e1-9aa385d3ff46" providerId="ADAL" clId="{B869E51A-28AE-4733-B62B-1C24E2306F49}" dt="2019-12-11T12:16:45.751" v="3244" actId="465"/>
          <ac:spMkLst>
            <pc:docMk/>
            <pc:sldMk cId="1669721746" sldId="365"/>
            <ac:spMk id="11" creationId="{96762E10-6944-455A-B1D9-33C891EC0CC3}"/>
          </ac:spMkLst>
        </pc:spChg>
        <pc:spChg chg="del mod topLvl">
          <ac:chgData name="Theresa Hodgson" userId="213b339f-9e68-4d61-b6e1-9aa385d3ff46" providerId="ADAL" clId="{B869E51A-28AE-4733-B62B-1C24E2306F49}" dt="2019-12-11T12:06:10.304" v="2854" actId="478"/>
          <ac:spMkLst>
            <pc:docMk/>
            <pc:sldMk cId="1669721746" sldId="365"/>
            <ac:spMk id="12" creationId="{7F232F9D-CB4A-4AF9-A390-9A4D48CC3C21}"/>
          </ac:spMkLst>
        </pc:spChg>
        <pc:spChg chg="mod topLvl">
          <ac:chgData name="Theresa Hodgson" userId="213b339f-9e68-4d61-b6e1-9aa385d3ff46" providerId="ADAL" clId="{B869E51A-28AE-4733-B62B-1C24E2306F49}" dt="2019-12-11T12:18:35.903" v="3429" actId="12788"/>
          <ac:spMkLst>
            <pc:docMk/>
            <pc:sldMk cId="1669721746" sldId="365"/>
            <ac:spMk id="13" creationId="{55385801-5E58-42D3-A9AB-30E4032C10A0}"/>
          </ac:spMkLst>
        </pc:spChg>
        <pc:spChg chg="mod topLvl">
          <ac:chgData name="Theresa Hodgson" userId="213b339f-9e68-4d61-b6e1-9aa385d3ff46" providerId="ADAL" clId="{B869E51A-28AE-4733-B62B-1C24E2306F49}" dt="2019-12-11T12:18:35.903" v="3429" actId="12788"/>
          <ac:spMkLst>
            <pc:docMk/>
            <pc:sldMk cId="1669721746" sldId="365"/>
            <ac:spMk id="14" creationId="{D47CF18A-0699-42F6-B576-5305B1599271}"/>
          </ac:spMkLst>
        </pc:spChg>
        <pc:spChg chg="mod topLvl">
          <ac:chgData name="Theresa Hodgson" userId="213b339f-9e68-4d61-b6e1-9aa385d3ff46" providerId="ADAL" clId="{B869E51A-28AE-4733-B62B-1C24E2306F49}" dt="2019-12-11T12:18:35.903" v="3429" actId="12788"/>
          <ac:spMkLst>
            <pc:docMk/>
            <pc:sldMk cId="1669721746" sldId="365"/>
            <ac:spMk id="15" creationId="{95D3F571-6AEE-401D-A2BF-48D0428E3172}"/>
          </ac:spMkLst>
        </pc:spChg>
        <pc:spChg chg="mod topLvl">
          <ac:chgData name="Theresa Hodgson" userId="213b339f-9e68-4d61-b6e1-9aa385d3ff46" providerId="ADAL" clId="{B869E51A-28AE-4733-B62B-1C24E2306F49}" dt="2019-12-11T12:18:35.903" v="3429" actId="12788"/>
          <ac:spMkLst>
            <pc:docMk/>
            <pc:sldMk cId="1669721746" sldId="365"/>
            <ac:spMk id="16" creationId="{3F864F78-10F2-4CAE-8FDA-0C8E3A3D8DE8}"/>
          </ac:spMkLst>
        </pc:spChg>
        <pc:spChg chg="add mod topLvl">
          <ac:chgData name="Theresa Hodgson" userId="213b339f-9e68-4d61-b6e1-9aa385d3ff46" providerId="ADAL" clId="{B869E51A-28AE-4733-B62B-1C24E2306F49}" dt="2019-12-11T12:15:45.603" v="3199" actId="165"/>
          <ac:spMkLst>
            <pc:docMk/>
            <pc:sldMk cId="1669721746" sldId="365"/>
            <ac:spMk id="102" creationId="{C25D813B-B8D9-45A5-9E1F-D2BFF538073F}"/>
          </ac:spMkLst>
        </pc:spChg>
        <pc:spChg chg="add mod topLvl">
          <ac:chgData name="Theresa Hodgson" userId="213b339f-9e68-4d61-b6e1-9aa385d3ff46" providerId="ADAL" clId="{B869E51A-28AE-4733-B62B-1C24E2306F49}" dt="2019-12-11T12:17:12.422" v="3300" actId="1036"/>
          <ac:spMkLst>
            <pc:docMk/>
            <pc:sldMk cId="1669721746" sldId="365"/>
            <ac:spMk id="103" creationId="{B8C14594-90AF-4F37-82A6-62D811158FC9}"/>
          </ac:spMkLst>
        </pc:spChg>
        <pc:spChg chg="add mod">
          <ac:chgData name="Theresa Hodgson" userId="213b339f-9e68-4d61-b6e1-9aa385d3ff46" providerId="ADAL" clId="{B869E51A-28AE-4733-B62B-1C24E2306F49}" dt="2019-12-11T12:17:39.652" v="3348" actId="1035"/>
          <ac:spMkLst>
            <pc:docMk/>
            <pc:sldMk cId="1669721746" sldId="365"/>
            <ac:spMk id="104" creationId="{75C1CD42-E224-4045-8B72-1EFFA8E24D60}"/>
          </ac:spMkLst>
        </pc:spChg>
        <pc:spChg chg="add mod">
          <ac:chgData name="Theresa Hodgson" userId="213b339f-9e68-4d61-b6e1-9aa385d3ff46" providerId="ADAL" clId="{B869E51A-28AE-4733-B62B-1C24E2306F49}" dt="2019-12-11T12:17:39.652" v="3348" actId="1035"/>
          <ac:spMkLst>
            <pc:docMk/>
            <pc:sldMk cId="1669721746" sldId="365"/>
            <ac:spMk id="105" creationId="{819A68B9-3F23-4846-B3FE-0878BFB6FD71}"/>
          </ac:spMkLst>
        </pc:spChg>
        <pc:spChg chg="add mod">
          <ac:chgData name="Theresa Hodgson" userId="213b339f-9e68-4d61-b6e1-9aa385d3ff46" providerId="ADAL" clId="{B869E51A-28AE-4733-B62B-1C24E2306F49}" dt="2019-12-11T12:17:49.895" v="3365" actId="1036"/>
          <ac:spMkLst>
            <pc:docMk/>
            <pc:sldMk cId="1669721746" sldId="365"/>
            <ac:spMk id="106" creationId="{6C6C9437-149A-427F-A8E8-BB40FC7175D5}"/>
          </ac:spMkLst>
        </pc:spChg>
        <pc:spChg chg="add del mod">
          <ac:chgData name="Theresa Hodgson" userId="213b339f-9e68-4d61-b6e1-9aa385d3ff46" providerId="ADAL" clId="{B869E51A-28AE-4733-B62B-1C24E2306F49}" dt="2019-12-11T12:03:58.345" v="2780"/>
          <ac:spMkLst>
            <pc:docMk/>
            <pc:sldMk cId="1669721746" sldId="365"/>
            <ac:spMk id="108" creationId="{E39DB509-242F-41B1-8E23-76DF876536F0}"/>
          </ac:spMkLst>
        </pc:spChg>
        <pc:spChg chg="add del mod">
          <ac:chgData name="Theresa Hodgson" userId="213b339f-9e68-4d61-b6e1-9aa385d3ff46" providerId="ADAL" clId="{B869E51A-28AE-4733-B62B-1C24E2306F49}" dt="2019-12-11T12:03:58.345" v="2780"/>
          <ac:spMkLst>
            <pc:docMk/>
            <pc:sldMk cId="1669721746" sldId="365"/>
            <ac:spMk id="129" creationId="{29CCD43E-CDC7-4FFE-8C5D-6618B0D36E16}"/>
          </ac:spMkLst>
        </pc:spChg>
        <pc:spChg chg="add del">
          <ac:chgData name="Theresa Hodgson" userId="213b339f-9e68-4d61-b6e1-9aa385d3ff46" providerId="ADAL" clId="{B869E51A-28AE-4733-B62B-1C24E2306F49}" dt="2019-12-11T12:03:58.345" v="2780"/>
          <ac:spMkLst>
            <pc:docMk/>
            <pc:sldMk cId="1669721746" sldId="365"/>
            <ac:spMk id="130" creationId="{851223D5-5604-4425-91C5-07098AF9273E}"/>
          </ac:spMkLst>
        </pc:spChg>
        <pc:spChg chg="add del mod">
          <ac:chgData name="Theresa Hodgson" userId="213b339f-9e68-4d61-b6e1-9aa385d3ff46" providerId="ADAL" clId="{B869E51A-28AE-4733-B62B-1C24E2306F49}" dt="2019-12-11T12:03:58.345" v="2780"/>
          <ac:spMkLst>
            <pc:docMk/>
            <pc:sldMk cId="1669721746" sldId="365"/>
            <ac:spMk id="131" creationId="{46BA5B05-FF98-453F-A719-9AA62E508B35}"/>
          </ac:spMkLst>
        </pc:spChg>
        <pc:spChg chg="add mod">
          <ac:chgData name="Theresa Hodgson" userId="213b339f-9e68-4d61-b6e1-9aa385d3ff46" providerId="ADAL" clId="{B869E51A-28AE-4733-B62B-1C24E2306F49}" dt="2019-12-11T12:16:45.751" v="3244" actId="465"/>
          <ac:spMkLst>
            <pc:docMk/>
            <pc:sldMk cId="1669721746" sldId="365"/>
            <ac:spMk id="132" creationId="{2322D4EC-C8A2-42B6-A5DD-F18A7A7DBFB2}"/>
          </ac:spMkLst>
        </pc:spChg>
        <pc:spChg chg="add mod">
          <ac:chgData name="Theresa Hodgson" userId="213b339f-9e68-4d61-b6e1-9aa385d3ff46" providerId="ADAL" clId="{B869E51A-28AE-4733-B62B-1C24E2306F49}" dt="2019-12-11T12:16:36.734" v="3243" actId="1036"/>
          <ac:spMkLst>
            <pc:docMk/>
            <pc:sldMk cId="1669721746" sldId="365"/>
            <ac:spMk id="153" creationId="{E2B41746-8F6A-45A9-ACB5-81B3CDE0710B}"/>
          </ac:spMkLst>
        </pc:spChg>
        <pc:spChg chg="add mod">
          <ac:chgData name="Theresa Hodgson" userId="213b339f-9e68-4d61-b6e1-9aa385d3ff46" providerId="ADAL" clId="{B869E51A-28AE-4733-B62B-1C24E2306F49}" dt="2019-12-11T12:16:36.734" v="3243" actId="1036"/>
          <ac:spMkLst>
            <pc:docMk/>
            <pc:sldMk cId="1669721746" sldId="365"/>
            <ac:spMk id="154" creationId="{739D1DBC-E594-49BA-B58A-C9493A4094E0}"/>
          </ac:spMkLst>
        </pc:spChg>
        <pc:spChg chg="add mod">
          <ac:chgData name="Theresa Hodgson" userId="213b339f-9e68-4d61-b6e1-9aa385d3ff46" providerId="ADAL" clId="{B869E51A-28AE-4733-B62B-1C24E2306F49}" dt="2019-12-11T12:16:36.734" v="3243" actId="1036"/>
          <ac:spMkLst>
            <pc:docMk/>
            <pc:sldMk cId="1669721746" sldId="365"/>
            <ac:spMk id="155" creationId="{45F47A48-01B2-4CEA-B00D-3E9BD96A3CBB}"/>
          </ac:spMkLst>
        </pc:spChg>
        <pc:spChg chg="add mod">
          <ac:chgData name="Theresa Hodgson" userId="213b339f-9e68-4d61-b6e1-9aa385d3ff46" providerId="ADAL" clId="{B869E51A-28AE-4733-B62B-1C24E2306F49}" dt="2019-12-11T12:17:19.467" v="3302" actId="1076"/>
          <ac:spMkLst>
            <pc:docMk/>
            <pc:sldMk cId="1669721746" sldId="365"/>
            <ac:spMk id="233" creationId="{66152CC3-F628-4669-B5BE-453245357B2A}"/>
          </ac:spMkLst>
        </pc:spChg>
        <pc:grpChg chg="add del mod">
          <ac:chgData name="Theresa Hodgson" userId="213b339f-9e68-4d61-b6e1-9aa385d3ff46" providerId="ADAL" clId="{B869E51A-28AE-4733-B62B-1C24E2306F49}" dt="2019-12-11T12:11:44.355" v="2999" actId="478"/>
          <ac:grpSpMkLst>
            <pc:docMk/>
            <pc:sldMk cId="1669721746" sldId="365"/>
            <ac:grpSpMk id="2" creationId="{EB49285B-69FC-4C87-8BD5-3C382B1E0393}"/>
          </ac:grpSpMkLst>
        </pc:grpChg>
        <pc:grpChg chg="add del mod">
          <ac:chgData name="Theresa Hodgson" userId="213b339f-9e68-4d61-b6e1-9aa385d3ff46" providerId="ADAL" clId="{B869E51A-28AE-4733-B62B-1C24E2306F49}" dt="2019-12-11T11:51:52.403" v="2287" actId="165"/>
          <ac:grpSpMkLst>
            <pc:docMk/>
            <pc:sldMk cId="1669721746" sldId="365"/>
            <ac:grpSpMk id="3" creationId="{159A4BBC-B76B-410D-99A1-DFBAECEECE52}"/>
          </ac:grpSpMkLst>
        </pc:grpChg>
        <pc:grpChg chg="add del mod">
          <ac:chgData name="Theresa Hodgson" userId="213b339f-9e68-4d61-b6e1-9aa385d3ff46" providerId="ADAL" clId="{B869E51A-28AE-4733-B62B-1C24E2306F49}" dt="2019-12-11T12:02:20.266" v="2750" actId="165"/>
          <ac:grpSpMkLst>
            <pc:docMk/>
            <pc:sldMk cId="1669721746" sldId="365"/>
            <ac:grpSpMk id="4" creationId="{92F38097-EA11-42BF-9DA3-A26152C4F886}"/>
          </ac:grpSpMkLst>
        </pc:grpChg>
        <pc:grpChg chg="add del mod">
          <ac:chgData name="Theresa Hodgson" userId="213b339f-9e68-4d61-b6e1-9aa385d3ff46" providerId="ADAL" clId="{B869E51A-28AE-4733-B62B-1C24E2306F49}" dt="2019-12-11T12:11:53.878" v="3001" actId="478"/>
          <ac:grpSpMkLst>
            <pc:docMk/>
            <pc:sldMk cId="1669721746" sldId="365"/>
            <ac:grpSpMk id="5" creationId="{E21D092B-034D-43D8-8527-3C7F062CF2B2}"/>
          </ac:grpSpMkLst>
        </pc:grpChg>
        <pc:grpChg chg="del mod">
          <ac:chgData name="Theresa Hodgson" userId="213b339f-9e68-4d61-b6e1-9aa385d3ff46" providerId="ADAL" clId="{B869E51A-28AE-4733-B62B-1C24E2306F49}" dt="2019-12-11T11:51:52.403" v="2287" actId="165"/>
          <ac:grpSpMkLst>
            <pc:docMk/>
            <pc:sldMk cId="1669721746" sldId="365"/>
            <ac:grpSpMk id="6" creationId="{D7C10B1E-DCC3-4CD5-96D2-CBDF9FA4BAF0}"/>
          </ac:grpSpMkLst>
        </pc:grpChg>
        <pc:grpChg chg="add del mod">
          <ac:chgData name="Theresa Hodgson" userId="213b339f-9e68-4d61-b6e1-9aa385d3ff46" providerId="ADAL" clId="{B869E51A-28AE-4733-B62B-1C24E2306F49}" dt="2019-12-11T11:48:04.027" v="2195" actId="165"/>
          <ac:grpSpMkLst>
            <pc:docMk/>
            <pc:sldMk cId="1669721746" sldId="365"/>
            <ac:grpSpMk id="17" creationId="{F4490344-5BB8-40CC-B5CD-200FDB4C46A7}"/>
          </ac:grpSpMkLst>
        </pc:grpChg>
        <pc:grpChg chg="add del mod">
          <ac:chgData name="Theresa Hodgson" userId="213b339f-9e68-4d61-b6e1-9aa385d3ff46" providerId="ADAL" clId="{B869E51A-28AE-4733-B62B-1C24E2306F49}" dt="2019-12-11T12:11:53.878" v="3001" actId="478"/>
          <ac:grpSpMkLst>
            <pc:docMk/>
            <pc:sldMk cId="1669721746" sldId="365"/>
            <ac:grpSpMk id="28" creationId="{BAFFD26A-33B1-4343-B4C1-EA70846A5827}"/>
          </ac:grpSpMkLst>
        </pc:grpChg>
        <pc:grpChg chg="add del mod">
          <ac:chgData name="Theresa Hodgson" userId="213b339f-9e68-4d61-b6e1-9aa385d3ff46" providerId="ADAL" clId="{B869E51A-28AE-4733-B62B-1C24E2306F49}" dt="2019-12-11T11:49:26.155" v="2234" actId="165"/>
          <ac:grpSpMkLst>
            <pc:docMk/>
            <pc:sldMk cId="1669721746" sldId="365"/>
            <ac:grpSpMk id="34" creationId="{76BE4D20-AD86-4ACA-B2E3-FD0DB358F9BC}"/>
          </ac:grpSpMkLst>
        </pc:grpChg>
        <pc:grpChg chg="add del mod">
          <ac:chgData name="Theresa Hodgson" userId="213b339f-9e68-4d61-b6e1-9aa385d3ff46" providerId="ADAL" clId="{B869E51A-28AE-4733-B62B-1C24E2306F49}" dt="2019-12-11T11:51:52.403" v="2287" actId="165"/>
          <ac:grpSpMkLst>
            <pc:docMk/>
            <pc:sldMk cId="1669721746" sldId="365"/>
            <ac:grpSpMk id="43" creationId="{7B0C3A9D-057A-4446-B989-97F97EA73B84}"/>
          </ac:grpSpMkLst>
        </pc:grpChg>
        <pc:grpChg chg="add del mod">
          <ac:chgData name="Theresa Hodgson" userId="213b339f-9e68-4d61-b6e1-9aa385d3ff46" providerId="ADAL" clId="{B869E51A-28AE-4733-B62B-1C24E2306F49}" dt="2019-12-11T12:06:37.862" v="2863" actId="478"/>
          <ac:grpSpMkLst>
            <pc:docMk/>
            <pc:sldMk cId="1669721746" sldId="365"/>
            <ac:grpSpMk id="57" creationId="{859983F7-D43E-40A8-BBC2-F70116F2AF0D}"/>
          </ac:grpSpMkLst>
        </pc:grpChg>
        <pc:grpChg chg="add del mod">
          <ac:chgData name="Theresa Hodgson" userId="213b339f-9e68-4d61-b6e1-9aa385d3ff46" providerId="ADAL" clId="{B869E51A-28AE-4733-B62B-1C24E2306F49}" dt="2019-12-11T11:56:52.571" v="2416" actId="478"/>
          <ac:grpSpMkLst>
            <pc:docMk/>
            <pc:sldMk cId="1669721746" sldId="365"/>
            <ac:grpSpMk id="58" creationId="{1595F34F-7F4C-4047-91F7-4F32649C3734}"/>
          </ac:grpSpMkLst>
        </pc:grpChg>
        <pc:grpChg chg="add del mod">
          <ac:chgData name="Theresa Hodgson" userId="213b339f-9e68-4d61-b6e1-9aa385d3ff46" providerId="ADAL" clId="{B869E51A-28AE-4733-B62B-1C24E2306F49}" dt="2019-12-11T11:56:52.571" v="2416" actId="478"/>
          <ac:grpSpMkLst>
            <pc:docMk/>
            <pc:sldMk cId="1669721746" sldId="365"/>
            <ac:grpSpMk id="63" creationId="{3B0C221B-BBE8-4E24-A3CA-0DACA0F5D743}"/>
          </ac:grpSpMkLst>
        </pc:grpChg>
        <pc:grpChg chg="add del mod">
          <ac:chgData name="Theresa Hodgson" userId="213b339f-9e68-4d61-b6e1-9aa385d3ff46" providerId="ADAL" clId="{B869E51A-28AE-4733-B62B-1C24E2306F49}" dt="2019-12-11T12:06:37.862" v="2863" actId="478"/>
          <ac:grpSpMkLst>
            <pc:docMk/>
            <pc:sldMk cId="1669721746" sldId="365"/>
            <ac:grpSpMk id="68" creationId="{2488D3CB-2C2A-4ABC-80D8-FBD2940AA6B5}"/>
          </ac:grpSpMkLst>
        </pc:grpChg>
        <pc:grpChg chg="add del mod">
          <ac:chgData name="Theresa Hodgson" userId="213b339f-9e68-4d61-b6e1-9aa385d3ff46" providerId="ADAL" clId="{B869E51A-28AE-4733-B62B-1C24E2306F49}" dt="2019-12-11T12:06:37.862" v="2863" actId="478"/>
          <ac:grpSpMkLst>
            <pc:docMk/>
            <pc:sldMk cId="1669721746" sldId="365"/>
            <ac:grpSpMk id="73" creationId="{2DA34F1C-2AB5-4575-A6ED-6C0AE1B064CB}"/>
          </ac:grpSpMkLst>
        </pc:grpChg>
        <pc:grpChg chg="add del mod">
          <ac:chgData name="Theresa Hodgson" userId="213b339f-9e68-4d61-b6e1-9aa385d3ff46" providerId="ADAL" clId="{B869E51A-28AE-4733-B62B-1C24E2306F49}" dt="2019-12-11T11:58:51.535" v="2540" actId="165"/>
          <ac:grpSpMkLst>
            <pc:docMk/>
            <pc:sldMk cId="1669721746" sldId="365"/>
            <ac:grpSpMk id="78" creationId="{5A65E1A2-509C-417F-B4CF-2F12ABD0193B}"/>
          </ac:grpSpMkLst>
        </pc:grpChg>
        <pc:grpChg chg="add mod">
          <ac:chgData name="Theresa Hodgson" userId="213b339f-9e68-4d61-b6e1-9aa385d3ff46" providerId="ADAL" clId="{B869E51A-28AE-4733-B62B-1C24E2306F49}" dt="2019-12-11T12:17:39.652" v="3348" actId="1035"/>
          <ac:grpSpMkLst>
            <pc:docMk/>
            <pc:sldMk cId="1669721746" sldId="365"/>
            <ac:grpSpMk id="86" creationId="{8B035861-1A13-41D9-9F10-1904C3251703}"/>
          </ac:grpSpMkLst>
        </pc:grpChg>
        <pc:grpChg chg="add mod">
          <ac:chgData name="Theresa Hodgson" userId="213b339f-9e68-4d61-b6e1-9aa385d3ff46" providerId="ADAL" clId="{B869E51A-28AE-4733-B62B-1C24E2306F49}" dt="2019-12-11T12:17:49.895" v="3365" actId="1036"/>
          <ac:grpSpMkLst>
            <pc:docMk/>
            <pc:sldMk cId="1669721746" sldId="365"/>
            <ac:grpSpMk id="87" creationId="{43403E28-4369-4479-BF71-8EBDDEBB727F}"/>
          </ac:grpSpMkLst>
        </pc:grpChg>
        <pc:grpChg chg="add mod">
          <ac:chgData name="Theresa Hodgson" userId="213b339f-9e68-4d61-b6e1-9aa385d3ff46" providerId="ADAL" clId="{B869E51A-28AE-4733-B62B-1C24E2306F49}" dt="2019-12-11T12:17:49.895" v="3365" actId="1036"/>
          <ac:grpSpMkLst>
            <pc:docMk/>
            <pc:sldMk cId="1669721746" sldId="365"/>
            <ac:grpSpMk id="92" creationId="{C1991392-CEBB-4704-9A0C-758747C3F82E}"/>
          </ac:grpSpMkLst>
        </pc:grpChg>
        <pc:grpChg chg="add mod">
          <ac:chgData name="Theresa Hodgson" userId="213b339f-9e68-4d61-b6e1-9aa385d3ff46" providerId="ADAL" clId="{B869E51A-28AE-4733-B62B-1C24E2306F49}" dt="2019-12-11T12:17:39.652" v="3348" actId="1035"/>
          <ac:grpSpMkLst>
            <pc:docMk/>
            <pc:sldMk cId="1669721746" sldId="365"/>
            <ac:grpSpMk id="97" creationId="{1D01C9C0-F0F3-4FDB-B979-5BAEE1FBADBA}"/>
          </ac:grpSpMkLst>
        </pc:grpChg>
        <pc:grpChg chg="add del mod">
          <ac:chgData name="Theresa Hodgson" userId="213b339f-9e68-4d61-b6e1-9aa385d3ff46" providerId="ADAL" clId="{B869E51A-28AE-4733-B62B-1C24E2306F49}" dt="2019-12-11T12:06:10.304" v="2854" actId="478"/>
          <ac:grpSpMkLst>
            <pc:docMk/>
            <pc:sldMk cId="1669721746" sldId="365"/>
            <ac:grpSpMk id="107" creationId="{B9A7978E-B1AD-4A9D-ACC4-0AE0FBC4CBEC}"/>
          </ac:grpSpMkLst>
        </pc:grpChg>
        <pc:grpChg chg="add del mod">
          <ac:chgData name="Theresa Hodgson" userId="213b339f-9e68-4d61-b6e1-9aa385d3ff46" providerId="ADAL" clId="{B869E51A-28AE-4733-B62B-1C24E2306F49}" dt="2019-12-11T12:03:58.345" v="2780"/>
          <ac:grpSpMkLst>
            <pc:docMk/>
            <pc:sldMk cId="1669721746" sldId="365"/>
            <ac:grpSpMk id="109" creationId="{57601BF9-F3E7-4914-BD3C-21DFA6EC2183}"/>
          </ac:grpSpMkLst>
        </pc:grpChg>
        <pc:grpChg chg="add del mod">
          <ac:chgData name="Theresa Hodgson" userId="213b339f-9e68-4d61-b6e1-9aa385d3ff46" providerId="ADAL" clId="{B869E51A-28AE-4733-B62B-1C24E2306F49}" dt="2019-12-11T12:03:58.345" v="2780"/>
          <ac:grpSpMkLst>
            <pc:docMk/>
            <pc:sldMk cId="1669721746" sldId="365"/>
            <ac:grpSpMk id="114" creationId="{262DB24B-BB1F-4550-9EE5-430DEC3A8508}"/>
          </ac:grpSpMkLst>
        </pc:grpChg>
        <pc:grpChg chg="add del mod">
          <ac:chgData name="Theresa Hodgson" userId="213b339f-9e68-4d61-b6e1-9aa385d3ff46" providerId="ADAL" clId="{B869E51A-28AE-4733-B62B-1C24E2306F49}" dt="2019-12-11T12:03:58.345" v="2780"/>
          <ac:grpSpMkLst>
            <pc:docMk/>
            <pc:sldMk cId="1669721746" sldId="365"/>
            <ac:grpSpMk id="119" creationId="{841FCD13-0155-4EA4-8060-6C3D0D8DA54C}"/>
          </ac:grpSpMkLst>
        </pc:grpChg>
        <pc:grpChg chg="add del mod">
          <ac:chgData name="Theresa Hodgson" userId="213b339f-9e68-4d61-b6e1-9aa385d3ff46" providerId="ADAL" clId="{B869E51A-28AE-4733-B62B-1C24E2306F49}" dt="2019-12-11T12:03:58.345" v="2780"/>
          <ac:grpSpMkLst>
            <pc:docMk/>
            <pc:sldMk cId="1669721746" sldId="365"/>
            <ac:grpSpMk id="124" creationId="{02866F2A-18B9-409A-BD5D-AD88C0E83F71}"/>
          </ac:grpSpMkLst>
        </pc:grpChg>
        <pc:grpChg chg="add del mod">
          <ac:chgData name="Theresa Hodgson" userId="213b339f-9e68-4d61-b6e1-9aa385d3ff46" providerId="ADAL" clId="{B869E51A-28AE-4733-B62B-1C24E2306F49}" dt="2019-12-11T12:05:08.371" v="2831" actId="165"/>
          <ac:grpSpMkLst>
            <pc:docMk/>
            <pc:sldMk cId="1669721746" sldId="365"/>
            <ac:grpSpMk id="133" creationId="{50F28D27-7D58-4511-8A96-4F3087668E1D}"/>
          </ac:grpSpMkLst>
        </pc:grpChg>
        <pc:grpChg chg="add del mod">
          <ac:chgData name="Theresa Hodgson" userId="213b339f-9e68-4d61-b6e1-9aa385d3ff46" providerId="ADAL" clId="{B869E51A-28AE-4733-B62B-1C24E2306F49}" dt="2019-12-11T12:05:29.228" v="2842" actId="478"/>
          <ac:grpSpMkLst>
            <pc:docMk/>
            <pc:sldMk cId="1669721746" sldId="365"/>
            <ac:grpSpMk id="138" creationId="{BE4769EF-70E2-4762-8A08-D8F47DE0387D}"/>
          </ac:grpSpMkLst>
        </pc:grpChg>
        <pc:grpChg chg="add del mod">
          <ac:chgData name="Theresa Hodgson" userId="213b339f-9e68-4d61-b6e1-9aa385d3ff46" providerId="ADAL" clId="{B869E51A-28AE-4733-B62B-1C24E2306F49}" dt="2019-12-11T12:05:40.439" v="2847" actId="478"/>
          <ac:grpSpMkLst>
            <pc:docMk/>
            <pc:sldMk cId="1669721746" sldId="365"/>
            <ac:grpSpMk id="143" creationId="{A60874B7-1E86-4ECA-AF5E-0A1594F7245C}"/>
          </ac:grpSpMkLst>
        </pc:grpChg>
        <pc:grpChg chg="add del mod">
          <ac:chgData name="Theresa Hodgson" userId="213b339f-9e68-4d61-b6e1-9aa385d3ff46" providerId="ADAL" clId="{B869E51A-28AE-4733-B62B-1C24E2306F49}" dt="2019-12-11T12:05:40.439" v="2847" actId="478"/>
          <ac:grpSpMkLst>
            <pc:docMk/>
            <pc:sldMk cId="1669721746" sldId="365"/>
            <ac:grpSpMk id="148" creationId="{A4307283-EAC7-4768-A349-24C0D3A9859A}"/>
          </ac:grpSpMkLst>
        </pc:grpChg>
        <pc:grpChg chg="add mod">
          <ac:chgData name="Theresa Hodgson" userId="213b339f-9e68-4d61-b6e1-9aa385d3ff46" providerId="ADAL" clId="{B869E51A-28AE-4733-B62B-1C24E2306F49}" dt="2019-12-11T12:16:36.734" v="3243" actId="1036"/>
          <ac:grpSpMkLst>
            <pc:docMk/>
            <pc:sldMk cId="1669721746" sldId="365"/>
            <ac:grpSpMk id="158" creationId="{8D65DC43-C141-490F-A710-D21217C321ED}"/>
          </ac:grpSpMkLst>
        </pc:grpChg>
        <pc:grpChg chg="add mod">
          <ac:chgData name="Theresa Hodgson" userId="213b339f-9e68-4d61-b6e1-9aa385d3ff46" providerId="ADAL" clId="{B869E51A-28AE-4733-B62B-1C24E2306F49}" dt="2019-12-11T12:16:36.734" v="3243" actId="1036"/>
          <ac:grpSpMkLst>
            <pc:docMk/>
            <pc:sldMk cId="1669721746" sldId="365"/>
            <ac:grpSpMk id="159" creationId="{3A74E5DA-3AD2-4DFF-90BF-7A8E53FF655A}"/>
          </ac:grpSpMkLst>
        </pc:grpChg>
        <pc:grpChg chg="add mod">
          <ac:chgData name="Theresa Hodgson" userId="213b339f-9e68-4d61-b6e1-9aa385d3ff46" providerId="ADAL" clId="{B869E51A-28AE-4733-B62B-1C24E2306F49}" dt="2019-12-11T12:16:36.734" v="3243" actId="1036"/>
          <ac:grpSpMkLst>
            <pc:docMk/>
            <pc:sldMk cId="1669721746" sldId="365"/>
            <ac:grpSpMk id="165" creationId="{4DCB20F6-2E31-4E51-9168-930F363BBB58}"/>
          </ac:grpSpMkLst>
        </pc:grpChg>
        <pc:grpChg chg="add mod">
          <ac:chgData name="Theresa Hodgson" userId="213b339f-9e68-4d61-b6e1-9aa385d3ff46" providerId="ADAL" clId="{B869E51A-28AE-4733-B62B-1C24E2306F49}" dt="2019-12-11T12:16:36.734" v="3243" actId="1036"/>
          <ac:grpSpMkLst>
            <pc:docMk/>
            <pc:sldMk cId="1669721746" sldId="365"/>
            <ac:grpSpMk id="171" creationId="{0B47B922-C7EE-418C-A072-2B63DF00740D}"/>
          </ac:grpSpMkLst>
        </pc:grpChg>
        <pc:grpChg chg="add mod">
          <ac:chgData name="Theresa Hodgson" userId="213b339f-9e68-4d61-b6e1-9aa385d3ff46" providerId="ADAL" clId="{B869E51A-28AE-4733-B62B-1C24E2306F49}" dt="2019-12-11T12:06:00.837" v="2852" actId="164"/>
          <ac:grpSpMkLst>
            <pc:docMk/>
            <pc:sldMk cId="1669721746" sldId="365"/>
            <ac:grpSpMk id="177" creationId="{41314C32-800E-4683-A7BB-8922EA560026}"/>
          </ac:grpSpMkLst>
        </pc:grpChg>
        <pc:grpChg chg="add mod topLvl">
          <ac:chgData name="Theresa Hodgson" userId="213b339f-9e68-4d61-b6e1-9aa385d3ff46" providerId="ADAL" clId="{B869E51A-28AE-4733-B62B-1C24E2306F49}" dt="2019-12-11T12:15:45.603" v="3199" actId="165"/>
          <ac:grpSpMkLst>
            <pc:docMk/>
            <pc:sldMk cId="1669721746" sldId="365"/>
            <ac:grpSpMk id="178" creationId="{336804D9-AB02-4C33-A49C-945669FE8DE6}"/>
          </ac:grpSpMkLst>
        </pc:grpChg>
        <pc:grpChg chg="add del mod">
          <ac:chgData name="Theresa Hodgson" userId="213b339f-9e68-4d61-b6e1-9aa385d3ff46" providerId="ADAL" clId="{B869E51A-28AE-4733-B62B-1C24E2306F49}" dt="2019-12-11T12:07:03.644" v="2899" actId="478"/>
          <ac:grpSpMkLst>
            <pc:docMk/>
            <pc:sldMk cId="1669721746" sldId="365"/>
            <ac:grpSpMk id="184" creationId="{E06C2840-4995-419C-A0E6-904D161028FD}"/>
          </ac:grpSpMkLst>
        </pc:grpChg>
        <pc:grpChg chg="add del mod">
          <ac:chgData name="Theresa Hodgson" userId="213b339f-9e68-4d61-b6e1-9aa385d3ff46" providerId="ADAL" clId="{B869E51A-28AE-4733-B62B-1C24E2306F49}" dt="2019-12-11T12:10:36.504" v="2976" actId="478"/>
          <ac:grpSpMkLst>
            <pc:docMk/>
            <pc:sldMk cId="1669721746" sldId="365"/>
            <ac:grpSpMk id="189" creationId="{56C076FD-D01E-4FB4-8558-40B712E301FF}"/>
          </ac:grpSpMkLst>
        </pc:grpChg>
        <pc:grpChg chg="add del mod">
          <ac:chgData name="Theresa Hodgson" userId="213b339f-9e68-4d61-b6e1-9aa385d3ff46" providerId="ADAL" clId="{B869E51A-28AE-4733-B62B-1C24E2306F49}" dt="2019-12-11T12:10:36.504" v="2976" actId="478"/>
          <ac:grpSpMkLst>
            <pc:docMk/>
            <pc:sldMk cId="1669721746" sldId="365"/>
            <ac:grpSpMk id="194" creationId="{3865AE6C-6E1B-4433-A50F-8EFC7EFF292F}"/>
          </ac:grpSpMkLst>
        </pc:grpChg>
        <pc:grpChg chg="add del mod">
          <ac:chgData name="Theresa Hodgson" userId="213b339f-9e68-4d61-b6e1-9aa385d3ff46" providerId="ADAL" clId="{B869E51A-28AE-4733-B62B-1C24E2306F49}" dt="2019-12-11T12:10:51.695" v="2983" actId="478"/>
          <ac:grpSpMkLst>
            <pc:docMk/>
            <pc:sldMk cId="1669721746" sldId="365"/>
            <ac:grpSpMk id="199" creationId="{2F4D3F59-E2E3-4E5B-80B4-1817F4F1485B}"/>
          </ac:grpSpMkLst>
        </pc:grpChg>
        <pc:grpChg chg="add mod topLvl">
          <ac:chgData name="Theresa Hodgson" userId="213b339f-9e68-4d61-b6e1-9aa385d3ff46" providerId="ADAL" clId="{B869E51A-28AE-4733-B62B-1C24E2306F49}" dt="2019-12-11T12:17:24.365" v="3327" actId="1038"/>
          <ac:grpSpMkLst>
            <pc:docMk/>
            <pc:sldMk cId="1669721746" sldId="365"/>
            <ac:grpSpMk id="206" creationId="{74FEC7CF-02F8-4F2D-9898-4DF5D39FE85A}"/>
          </ac:grpSpMkLst>
        </pc:grpChg>
        <pc:grpChg chg="add mod topLvl">
          <ac:chgData name="Theresa Hodgson" userId="213b339f-9e68-4d61-b6e1-9aa385d3ff46" providerId="ADAL" clId="{B869E51A-28AE-4733-B62B-1C24E2306F49}" dt="2019-12-11T12:17:08.089" v="3288" actId="1035"/>
          <ac:grpSpMkLst>
            <pc:docMk/>
            <pc:sldMk cId="1669721746" sldId="365"/>
            <ac:grpSpMk id="211" creationId="{3264BDDA-84CF-437C-B8B7-A97622857905}"/>
          </ac:grpSpMkLst>
        </pc:grpChg>
        <pc:grpChg chg="add del mod">
          <ac:chgData name="Theresa Hodgson" userId="213b339f-9e68-4d61-b6e1-9aa385d3ff46" providerId="ADAL" clId="{B869E51A-28AE-4733-B62B-1C24E2306F49}" dt="2019-12-11T12:11:16.005" v="2994" actId="165"/>
          <ac:grpSpMkLst>
            <pc:docMk/>
            <pc:sldMk cId="1669721746" sldId="365"/>
            <ac:grpSpMk id="216" creationId="{C237995D-9852-435C-8B54-C075ABDD10E4}"/>
          </ac:grpSpMkLst>
        </pc:grpChg>
        <pc:grpChg chg="add mod topLvl">
          <ac:chgData name="Theresa Hodgson" userId="213b339f-9e68-4d61-b6e1-9aa385d3ff46" providerId="ADAL" clId="{B869E51A-28AE-4733-B62B-1C24E2306F49}" dt="2019-12-11T12:16:57.254" v="3262" actId="1036"/>
          <ac:grpSpMkLst>
            <pc:docMk/>
            <pc:sldMk cId="1669721746" sldId="365"/>
            <ac:grpSpMk id="224" creationId="{B2A99BD2-83C3-4162-BA80-58BCADC2437A}"/>
          </ac:grpSpMkLst>
        </pc:grpChg>
        <pc:grpChg chg="add mod topLvl">
          <ac:chgData name="Theresa Hodgson" userId="213b339f-9e68-4d61-b6e1-9aa385d3ff46" providerId="ADAL" clId="{B869E51A-28AE-4733-B62B-1C24E2306F49}" dt="2019-12-11T12:16:57.254" v="3262" actId="1036"/>
          <ac:grpSpMkLst>
            <pc:docMk/>
            <pc:sldMk cId="1669721746" sldId="365"/>
            <ac:grpSpMk id="225" creationId="{7F8CADD0-0BFC-4E01-9D62-F40629534E93}"/>
          </ac:grpSpMkLst>
        </pc:grpChg>
        <pc:grpChg chg="add del mod">
          <ac:chgData name="Theresa Hodgson" userId="213b339f-9e68-4d61-b6e1-9aa385d3ff46" providerId="ADAL" clId="{B869E51A-28AE-4733-B62B-1C24E2306F49}" dt="2019-12-11T12:15:45.603" v="3199" actId="165"/>
          <ac:grpSpMkLst>
            <pc:docMk/>
            <pc:sldMk cId="1669721746" sldId="365"/>
            <ac:grpSpMk id="231" creationId="{1450FDCA-A2B3-41A5-B9B2-FF40D40C667B}"/>
          </ac:grpSpMkLst>
        </pc:grpChg>
        <pc:grpChg chg="add del mod">
          <ac:chgData name="Theresa Hodgson" userId="213b339f-9e68-4d61-b6e1-9aa385d3ff46" providerId="ADAL" clId="{B869E51A-28AE-4733-B62B-1C24E2306F49}" dt="2019-12-11T12:15:41.567" v="3198" actId="165"/>
          <ac:grpSpMkLst>
            <pc:docMk/>
            <pc:sldMk cId="1669721746" sldId="365"/>
            <ac:grpSpMk id="232" creationId="{4BDD4AAD-0311-4685-BCDB-57B3BF2E0689}"/>
          </ac:grpSpMkLst>
        </pc:grpChg>
        <pc:picChg chg="del mod topLvl">
          <ac:chgData name="Theresa Hodgson" userId="213b339f-9e68-4d61-b6e1-9aa385d3ff46" providerId="ADAL" clId="{B869E51A-28AE-4733-B62B-1C24E2306F49}" dt="2019-12-11T12:11:44.355" v="2999" actId="478"/>
          <ac:picMkLst>
            <pc:docMk/>
            <pc:sldMk cId="1669721746" sldId="365"/>
            <ac:picMk id="20" creationId="{501EF2C9-3AB8-47B3-A515-272C06C83631}"/>
          </ac:picMkLst>
        </pc:picChg>
        <pc:picChg chg="del mod topLvl">
          <ac:chgData name="Theresa Hodgson" userId="213b339f-9e68-4d61-b6e1-9aa385d3ff46" providerId="ADAL" clId="{B869E51A-28AE-4733-B62B-1C24E2306F49}" dt="2019-12-11T12:11:44.355" v="2999" actId="478"/>
          <ac:picMkLst>
            <pc:docMk/>
            <pc:sldMk cId="1669721746" sldId="365"/>
            <ac:picMk id="21" creationId="{12F9DED9-8509-4F22-8945-A9F70DD2D428}"/>
          </ac:picMkLst>
        </pc:picChg>
        <pc:picChg chg="del mod topLvl">
          <ac:chgData name="Theresa Hodgson" userId="213b339f-9e68-4d61-b6e1-9aa385d3ff46" providerId="ADAL" clId="{B869E51A-28AE-4733-B62B-1C24E2306F49}" dt="2019-12-11T12:11:44.355" v="2999" actId="478"/>
          <ac:picMkLst>
            <pc:docMk/>
            <pc:sldMk cId="1669721746" sldId="365"/>
            <ac:picMk id="22" creationId="{022BC152-9961-4AD3-8FE8-8241B9565D0B}"/>
          </ac:picMkLst>
        </pc:picChg>
        <pc:picChg chg="del mod topLvl">
          <ac:chgData name="Theresa Hodgson" userId="213b339f-9e68-4d61-b6e1-9aa385d3ff46" providerId="ADAL" clId="{B869E51A-28AE-4733-B62B-1C24E2306F49}" dt="2019-12-11T12:11:44.355" v="2999" actId="478"/>
          <ac:picMkLst>
            <pc:docMk/>
            <pc:sldMk cId="1669721746" sldId="365"/>
            <ac:picMk id="23" creationId="{38A9A98D-416B-4C47-9826-14E3F8C5D0FC}"/>
          </ac:picMkLst>
        </pc:picChg>
        <pc:picChg chg="del mod topLvl">
          <ac:chgData name="Theresa Hodgson" userId="213b339f-9e68-4d61-b6e1-9aa385d3ff46" providerId="ADAL" clId="{B869E51A-28AE-4733-B62B-1C24E2306F49}" dt="2019-12-11T12:11:44.355" v="2999" actId="478"/>
          <ac:picMkLst>
            <pc:docMk/>
            <pc:sldMk cId="1669721746" sldId="365"/>
            <ac:picMk id="24" creationId="{2E2F1543-64DE-4FCE-BC02-8D60799AD2FF}"/>
          </ac:picMkLst>
        </pc:picChg>
        <pc:picChg chg="del mod topLvl">
          <ac:chgData name="Theresa Hodgson" userId="213b339f-9e68-4d61-b6e1-9aa385d3ff46" providerId="ADAL" clId="{B869E51A-28AE-4733-B62B-1C24E2306F49}" dt="2019-12-11T12:18:03.932" v="3366" actId="478"/>
          <ac:picMkLst>
            <pc:docMk/>
            <pc:sldMk cId="1669721746" sldId="365"/>
            <ac:picMk id="25" creationId="{5D593CEE-B16E-4CFC-A995-FB4418C79672}"/>
          </ac:picMkLst>
        </pc:picChg>
        <pc:picChg chg="del mod topLvl">
          <ac:chgData name="Theresa Hodgson" userId="213b339f-9e68-4d61-b6e1-9aa385d3ff46" providerId="ADAL" clId="{B869E51A-28AE-4733-B62B-1C24E2306F49}" dt="2019-12-11T12:18:03.932" v="3366" actId="478"/>
          <ac:picMkLst>
            <pc:docMk/>
            <pc:sldMk cId="1669721746" sldId="365"/>
            <ac:picMk id="26" creationId="{09A95408-E3B3-4912-86B9-D6143E765886}"/>
          </ac:picMkLst>
        </pc:picChg>
        <pc:picChg chg="del mod topLvl">
          <ac:chgData name="Theresa Hodgson" userId="213b339f-9e68-4d61-b6e1-9aa385d3ff46" providerId="ADAL" clId="{B869E51A-28AE-4733-B62B-1C24E2306F49}" dt="2019-12-11T12:18:03.932" v="3366" actId="478"/>
          <ac:picMkLst>
            <pc:docMk/>
            <pc:sldMk cId="1669721746" sldId="365"/>
            <ac:picMk id="27" creationId="{1CBA5592-3FFF-483D-8857-92E966DA78DB}"/>
          </ac:picMkLst>
        </pc:picChg>
        <pc:picChg chg="del mod">
          <ac:chgData name="Theresa Hodgson" userId="213b339f-9e68-4d61-b6e1-9aa385d3ff46" providerId="ADAL" clId="{B869E51A-28AE-4733-B62B-1C24E2306F49}" dt="2019-12-11T12:11:50.333" v="3000" actId="478"/>
          <ac:picMkLst>
            <pc:docMk/>
            <pc:sldMk cId="1669721746" sldId="365"/>
            <ac:picMk id="29" creationId="{39BBE39A-FB9F-49C2-9455-5A679BB9C129}"/>
          </ac:picMkLst>
        </pc:picChg>
        <pc:picChg chg="del mod">
          <ac:chgData name="Theresa Hodgson" userId="213b339f-9e68-4d61-b6e1-9aa385d3ff46" providerId="ADAL" clId="{B869E51A-28AE-4733-B62B-1C24E2306F49}" dt="2019-12-11T12:11:50.333" v="3000" actId="478"/>
          <ac:picMkLst>
            <pc:docMk/>
            <pc:sldMk cId="1669721746" sldId="365"/>
            <ac:picMk id="30" creationId="{44B20498-3948-44A2-A286-2F3E8217C46B}"/>
          </ac:picMkLst>
        </pc:picChg>
        <pc:picChg chg="del mod">
          <ac:chgData name="Theresa Hodgson" userId="213b339f-9e68-4d61-b6e1-9aa385d3ff46" providerId="ADAL" clId="{B869E51A-28AE-4733-B62B-1C24E2306F49}" dt="2019-12-11T12:11:50.333" v="3000" actId="478"/>
          <ac:picMkLst>
            <pc:docMk/>
            <pc:sldMk cId="1669721746" sldId="365"/>
            <ac:picMk id="31" creationId="{9FF892AC-35E1-464B-9641-BE90B178DAAC}"/>
          </ac:picMkLst>
        </pc:picChg>
        <pc:picChg chg="del mod">
          <ac:chgData name="Theresa Hodgson" userId="213b339f-9e68-4d61-b6e1-9aa385d3ff46" providerId="ADAL" clId="{B869E51A-28AE-4733-B62B-1C24E2306F49}" dt="2019-12-11T12:11:53.878" v="3001" actId="478"/>
          <ac:picMkLst>
            <pc:docMk/>
            <pc:sldMk cId="1669721746" sldId="365"/>
            <ac:picMk id="32" creationId="{286E7F26-718E-401E-9654-F489A570470E}"/>
          </ac:picMkLst>
        </pc:picChg>
        <pc:picChg chg="del mod topLvl">
          <ac:chgData name="Theresa Hodgson" userId="213b339f-9e68-4d61-b6e1-9aa385d3ff46" providerId="ADAL" clId="{B869E51A-28AE-4733-B62B-1C24E2306F49}" dt="2019-12-11T12:11:53.878" v="3001" actId="478"/>
          <ac:picMkLst>
            <pc:docMk/>
            <pc:sldMk cId="1669721746" sldId="365"/>
            <ac:picMk id="33" creationId="{A9A32C11-0526-46B9-9712-957B57F32D4A}"/>
          </ac:picMkLst>
        </pc:picChg>
        <pc:picChg chg="del mod topLvl">
          <ac:chgData name="Theresa Hodgson" userId="213b339f-9e68-4d61-b6e1-9aa385d3ff46" providerId="ADAL" clId="{B869E51A-28AE-4733-B62B-1C24E2306F49}" dt="2019-12-11T12:06:10.304" v="2854" actId="478"/>
          <ac:picMkLst>
            <pc:docMk/>
            <pc:sldMk cId="1669721746" sldId="365"/>
            <ac:picMk id="35" creationId="{C4C2766E-A20D-4BEB-99A3-8166311F1F26}"/>
          </ac:picMkLst>
        </pc:picChg>
        <pc:picChg chg="add del mod topLvl">
          <ac:chgData name="Theresa Hodgson" userId="213b339f-9e68-4d61-b6e1-9aa385d3ff46" providerId="ADAL" clId="{B869E51A-28AE-4733-B62B-1C24E2306F49}" dt="2019-12-11T11:54:20.347" v="2320" actId="478"/>
          <ac:picMkLst>
            <pc:docMk/>
            <pc:sldMk cId="1669721746" sldId="365"/>
            <ac:picMk id="36" creationId="{B2F6478F-C933-4902-816F-D253714F84BD}"/>
          </ac:picMkLst>
        </pc:picChg>
        <pc:picChg chg="add del mod topLvl">
          <ac:chgData name="Theresa Hodgson" userId="213b339f-9e68-4d61-b6e1-9aa385d3ff46" providerId="ADAL" clId="{B869E51A-28AE-4733-B62B-1C24E2306F49}" dt="2019-12-11T11:49:45.978" v="2238" actId="478"/>
          <ac:picMkLst>
            <pc:docMk/>
            <pc:sldMk cId="1669721746" sldId="365"/>
            <ac:picMk id="37" creationId="{1053C1E9-DAA7-4C12-B4E0-A242FF701D1A}"/>
          </ac:picMkLst>
        </pc:picChg>
        <pc:picChg chg="add del mod topLvl">
          <ac:chgData name="Theresa Hodgson" userId="213b339f-9e68-4d61-b6e1-9aa385d3ff46" providerId="ADAL" clId="{B869E51A-28AE-4733-B62B-1C24E2306F49}" dt="2019-12-11T11:49:45.978" v="2238" actId="478"/>
          <ac:picMkLst>
            <pc:docMk/>
            <pc:sldMk cId="1669721746" sldId="365"/>
            <ac:picMk id="38" creationId="{46BD0B9D-FCC2-494E-9FFF-C230AC53AAF2}"/>
          </ac:picMkLst>
        </pc:picChg>
        <pc:picChg chg="add del mod topLvl">
          <ac:chgData name="Theresa Hodgson" userId="213b339f-9e68-4d61-b6e1-9aa385d3ff46" providerId="ADAL" clId="{B869E51A-28AE-4733-B62B-1C24E2306F49}" dt="2019-12-11T11:49:45.978" v="2238" actId="478"/>
          <ac:picMkLst>
            <pc:docMk/>
            <pc:sldMk cId="1669721746" sldId="365"/>
            <ac:picMk id="39" creationId="{F17F310C-1D62-48CA-814A-634221241002}"/>
          </ac:picMkLst>
        </pc:picChg>
        <pc:picChg chg="add mod topLvl">
          <ac:chgData name="Theresa Hodgson" userId="213b339f-9e68-4d61-b6e1-9aa385d3ff46" providerId="ADAL" clId="{B869E51A-28AE-4733-B62B-1C24E2306F49}" dt="2019-12-11T12:02:26.083" v="2751" actId="164"/>
          <ac:picMkLst>
            <pc:docMk/>
            <pc:sldMk cId="1669721746" sldId="365"/>
            <ac:picMk id="40" creationId="{3200C8BA-D6F2-4E49-A7A3-3000A451834A}"/>
          </ac:picMkLst>
        </pc:picChg>
        <pc:picChg chg="add mod topLvl">
          <ac:chgData name="Theresa Hodgson" userId="213b339f-9e68-4d61-b6e1-9aa385d3ff46" providerId="ADAL" clId="{B869E51A-28AE-4733-B62B-1C24E2306F49}" dt="2019-12-11T12:02:26.083" v="2751" actId="164"/>
          <ac:picMkLst>
            <pc:docMk/>
            <pc:sldMk cId="1669721746" sldId="365"/>
            <ac:picMk id="41" creationId="{538D1111-D6F6-4582-BE0E-D5E58CAEBE8F}"/>
          </ac:picMkLst>
        </pc:picChg>
        <pc:picChg chg="add del mod topLvl">
          <ac:chgData name="Theresa Hodgson" userId="213b339f-9e68-4d61-b6e1-9aa385d3ff46" providerId="ADAL" clId="{B869E51A-28AE-4733-B62B-1C24E2306F49}" dt="2019-12-11T12:06:10.304" v="2854" actId="478"/>
          <ac:picMkLst>
            <pc:docMk/>
            <pc:sldMk cId="1669721746" sldId="365"/>
            <ac:picMk id="42" creationId="{D1BA69EE-C863-4B8E-8886-29C1072D45A9}"/>
          </ac:picMkLst>
        </pc:picChg>
        <pc:picChg chg="del mod topLvl">
          <ac:chgData name="Theresa Hodgson" userId="213b339f-9e68-4d61-b6e1-9aa385d3ff46" providerId="ADAL" clId="{B869E51A-28AE-4733-B62B-1C24E2306F49}" dt="2019-12-11T12:06:10.304" v="2854" actId="478"/>
          <ac:picMkLst>
            <pc:docMk/>
            <pc:sldMk cId="1669721746" sldId="365"/>
            <ac:picMk id="44" creationId="{F8640D71-DB69-41E2-BB77-E80882F366FF}"/>
          </ac:picMkLst>
        </pc:picChg>
        <pc:picChg chg="del mod topLvl">
          <ac:chgData name="Theresa Hodgson" userId="213b339f-9e68-4d61-b6e1-9aa385d3ff46" providerId="ADAL" clId="{B869E51A-28AE-4733-B62B-1C24E2306F49}" dt="2019-12-11T11:54:20.347" v="2320" actId="478"/>
          <ac:picMkLst>
            <pc:docMk/>
            <pc:sldMk cId="1669721746" sldId="365"/>
            <ac:picMk id="45" creationId="{C21BFECF-7FCD-40C8-97FB-1EE8277187F5}"/>
          </ac:picMkLst>
        </pc:picChg>
        <pc:picChg chg="del mod topLvl">
          <ac:chgData name="Theresa Hodgson" userId="213b339f-9e68-4d61-b6e1-9aa385d3ff46" providerId="ADAL" clId="{B869E51A-28AE-4733-B62B-1C24E2306F49}" dt="2019-12-11T12:06:10.304" v="2854" actId="478"/>
          <ac:picMkLst>
            <pc:docMk/>
            <pc:sldMk cId="1669721746" sldId="365"/>
            <ac:picMk id="46" creationId="{6061AE49-0F10-4997-9B09-1F4AC53AF9ED}"/>
          </ac:picMkLst>
        </pc:picChg>
        <pc:picChg chg="del mod topLvl">
          <ac:chgData name="Theresa Hodgson" userId="213b339f-9e68-4d61-b6e1-9aa385d3ff46" providerId="ADAL" clId="{B869E51A-28AE-4733-B62B-1C24E2306F49}" dt="2019-12-11T12:06:10.304" v="2854" actId="478"/>
          <ac:picMkLst>
            <pc:docMk/>
            <pc:sldMk cId="1669721746" sldId="365"/>
            <ac:picMk id="47" creationId="{E606F71E-1784-4E80-9763-673C50CF67A8}"/>
          </ac:picMkLst>
        </pc:picChg>
        <pc:picChg chg="del mod topLvl">
          <ac:chgData name="Theresa Hodgson" userId="213b339f-9e68-4d61-b6e1-9aa385d3ff46" providerId="ADAL" clId="{B869E51A-28AE-4733-B62B-1C24E2306F49}" dt="2019-12-11T12:06:10.304" v="2854" actId="478"/>
          <ac:picMkLst>
            <pc:docMk/>
            <pc:sldMk cId="1669721746" sldId="365"/>
            <ac:picMk id="48" creationId="{9356416C-C1F4-4679-82F4-388F5DF3E9CE}"/>
          </ac:picMkLst>
        </pc:picChg>
        <pc:picChg chg="add mod">
          <ac:chgData name="Theresa Hodgson" userId="213b339f-9e68-4d61-b6e1-9aa385d3ff46" providerId="ADAL" clId="{B869E51A-28AE-4733-B62B-1C24E2306F49}" dt="2019-12-11T11:54:51.554" v="2329" actId="164"/>
          <ac:picMkLst>
            <pc:docMk/>
            <pc:sldMk cId="1669721746" sldId="365"/>
            <ac:picMk id="49" creationId="{D090A814-DF5C-4604-A055-AE7775796B58}"/>
          </ac:picMkLst>
        </pc:picChg>
        <pc:picChg chg="add del mod">
          <ac:chgData name="Theresa Hodgson" userId="213b339f-9e68-4d61-b6e1-9aa385d3ff46" providerId="ADAL" clId="{B869E51A-28AE-4733-B62B-1C24E2306F49}" dt="2019-12-11T11:54:38.518" v="2326" actId="478"/>
          <ac:picMkLst>
            <pc:docMk/>
            <pc:sldMk cId="1669721746" sldId="365"/>
            <ac:picMk id="50" creationId="{31C3A9FD-982A-4409-B9FD-DBF8E41BCBEC}"/>
          </ac:picMkLst>
        </pc:picChg>
        <pc:picChg chg="add mod">
          <ac:chgData name="Theresa Hodgson" userId="213b339f-9e68-4d61-b6e1-9aa385d3ff46" providerId="ADAL" clId="{B869E51A-28AE-4733-B62B-1C24E2306F49}" dt="2019-12-11T11:54:51.554" v="2329" actId="164"/>
          <ac:picMkLst>
            <pc:docMk/>
            <pc:sldMk cId="1669721746" sldId="365"/>
            <ac:picMk id="51" creationId="{E0EE5AF8-86CA-4FE4-894D-E63138971581}"/>
          </ac:picMkLst>
        </pc:picChg>
        <pc:picChg chg="add mod">
          <ac:chgData name="Theresa Hodgson" userId="213b339f-9e68-4d61-b6e1-9aa385d3ff46" providerId="ADAL" clId="{B869E51A-28AE-4733-B62B-1C24E2306F49}" dt="2019-12-11T11:54:51.554" v="2329" actId="164"/>
          <ac:picMkLst>
            <pc:docMk/>
            <pc:sldMk cId="1669721746" sldId="365"/>
            <ac:picMk id="52" creationId="{E4CF9404-857E-4447-B512-9C678CD5E3EF}"/>
          </ac:picMkLst>
        </pc:picChg>
        <pc:picChg chg="add mod">
          <ac:chgData name="Theresa Hodgson" userId="213b339f-9e68-4d61-b6e1-9aa385d3ff46" providerId="ADAL" clId="{B869E51A-28AE-4733-B62B-1C24E2306F49}" dt="2019-12-11T12:02:26.083" v="2751" actId="164"/>
          <ac:picMkLst>
            <pc:docMk/>
            <pc:sldMk cId="1669721746" sldId="365"/>
            <ac:picMk id="53" creationId="{C3D869F4-1141-4ECB-8853-6AB24353D135}"/>
          </ac:picMkLst>
        </pc:picChg>
        <pc:picChg chg="add del mod">
          <ac:chgData name="Theresa Hodgson" userId="213b339f-9e68-4d61-b6e1-9aa385d3ff46" providerId="ADAL" clId="{B869E51A-28AE-4733-B62B-1C24E2306F49}" dt="2019-12-11T12:06:10.304" v="2854" actId="478"/>
          <ac:picMkLst>
            <pc:docMk/>
            <pc:sldMk cId="1669721746" sldId="365"/>
            <ac:picMk id="54" creationId="{ED40E45A-F42A-4085-8520-17AE934FA0C3}"/>
          </ac:picMkLst>
        </pc:picChg>
        <pc:picChg chg="add mod">
          <ac:chgData name="Theresa Hodgson" userId="213b339f-9e68-4d61-b6e1-9aa385d3ff46" providerId="ADAL" clId="{B869E51A-28AE-4733-B62B-1C24E2306F49}" dt="2019-12-11T11:54:51.554" v="2329" actId="164"/>
          <ac:picMkLst>
            <pc:docMk/>
            <pc:sldMk cId="1669721746" sldId="365"/>
            <ac:picMk id="55" creationId="{4756EDFE-B0EC-424B-885E-B5E0A01C71B9}"/>
          </ac:picMkLst>
        </pc:picChg>
        <pc:picChg chg="add del mod">
          <ac:chgData name="Theresa Hodgson" userId="213b339f-9e68-4d61-b6e1-9aa385d3ff46" providerId="ADAL" clId="{B869E51A-28AE-4733-B62B-1C24E2306F49}" dt="2019-12-11T11:55:02.902" v="2338" actId="478"/>
          <ac:picMkLst>
            <pc:docMk/>
            <pc:sldMk cId="1669721746" sldId="365"/>
            <ac:picMk id="56" creationId="{D0BC4F7E-E36B-4EE7-91FB-7BFA962B3AC4}"/>
          </ac:picMkLst>
        </pc:picChg>
        <pc:picChg chg="mod topLvl">
          <ac:chgData name="Theresa Hodgson" userId="213b339f-9e68-4d61-b6e1-9aa385d3ff46" providerId="ADAL" clId="{B869E51A-28AE-4733-B62B-1C24E2306F49}" dt="2019-12-11T11:58:54.742" v="2541" actId="164"/>
          <ac:picMkLst>
            <pc:docMk/>
            <pc:sldMk cId="1669721746" sldId="365"/>
            <ac:picMk id="79" creationId="{D517D9F5-F8C0-4859-9FF9-5B46A0C38B49}"/>
          </ac:picMkLst>
        </pc:picChg>
        <pc:picChg chg="del">
          <ac:chgData name="Theresa Hodgson" userId="213b339f-9e68-4d61-b6e1-9aa385d3ff46" providerId="ADAL" clId="{B869E51A-28AE-4733-B62B-1C24E2306F49}" dt="2019-12-11T11:57:24.255" v="2444" actId="478"/>
          <ac:picMkLst>
            <pc:docMk/>
            <pc:sldMk cId="1669721746" sldId="365"/>
            <ac:picMk id="80" creationId="{6A4D25A4-BD89-4BFC-B53F-16CA50D0F44D}"/>
          </ac:picMkLst>
        </pc:picChg>
        <pc:picChg chg="mod topLvl">
          <ac:chgData name="Theresa Hodgson" userId="213b339f-9e68-4d61-b6e1-9aa385d3ff46" providerId="ADAL" clId="{B869E51A-28AE-4733-B62B-1C24E2306F49}" dt="2019-12-11T11:58:54.742" v="2541" actId="164"/>
          <ac:picMkLst>
            <pc:docMk/>
            <pc:sldMk cId="1669721746" sldId="365"/>
            <ac:picMk id="81" creationId="{979D3F44-951E-447A-94DA-2AB8575AD88E}"/>
          </ac:picMkLst>
        </pc:picChg>
        <pc:picChg chg="del mod">
          <ac:chgData name="Theresa Hodgson" userId="213b339f-9e68-4d61-b6e1-9aa385d3ff46" providerId="ADAL" clId="{B869E51A-28AE-4733-B62B-1C24E2306F49}" dt="2019-12-11T11:58:27.687" v="2530" actId="478"/>
          <ac:picMkLst>
            <pc:docMk/>
            <pc:sldMk cId="1669721746" sldId="365"/>
            <ac:picMk id="82" creationId="{442D2B1E-E73A-474D-A53C-C153629EE4FB}"/>
          </ac:picMkLst>
        </pc:picChg>
        <pc:picChg chg="add del mod">
          <ac:chgData name="Theresa Hodgson" userId="213b339f-9e68-4d61-b6e1-9aa385d3ff46" providerId="ADAL" clId="{B869E51A-28AE-4733-B62B-1C24E2306F49}" dt="2019-12-11T12:09:37.751" v="2967" actId="14100"/>
          <ac:picMkLst>
            <pc:docMk/>
            <pc:sldMk cId="1669721746" sldId="365"/>
            <ac:picMk id="83" creationId="{8B30B7AD-34CE-4C06-AA23-25343342CC3F}"/>
          </ac:picMkLst>
        </pc:picChg>
        <pc:picChg chg="add del">
          <ac:chgData name="Theresa Hodgson" userId="213b339f-9e68-4d61-b6e1-9aa385d3ff46" providerId="ADAL" clId="{B869E51A-28AE-4733-B62B-1C24E2306F49}" dt="2019-12-11T11:58:34.891" v="2534" actId="478"/>
          <ac:picMkLst>
            <pc:docMk/>
            <pc:sldMk cId="1669721746" sldId="365"/>
            <ac:picMk id="84" creationId="{EF48AC78-6DED-480A-9400-CA9662B292AA}"/>
          </ac:picMkLst>
        </pc:picChg>
        <pc:picChg chg="add mod">
          <ac:chgData name="Theresa Hodgson" userId="213b339f-9e68-4d61-b6e1-9aa385d3ff46" providerId="ADAL" clId="{B869E51A-28AE-4733-B62B-1C24E2306F49}" dt="2019-12-11T12:09:37.751" v="2967" actId="14100"/>
          <ac:picMkLst>
            <pc:docMk/>
            <pc:sldMk cId="1669721746" sldId="365"/>
            <ac:picMk id="85" creationId="{E7A55DFE-E0DD-4BBE-B37A-7EA0ED0729C5}"/>
          </ac:picMkLst>
        </pc:picChg>
        <pc:picChg chg="add del">
          <ac:chgData name="Theresa Hodgson" userId="213b339f-9e68-4d61-b6e1-9aa385d3ff46" providerId="ADAL" clId="{B869E51A-28AE-4733-B62B-1C24E2306F49}" dt="2019-12-11T12:03:49.409" v="2777" actId="478"/>
          <ac:picMkLst>
            <pc:docMk/>
            <pc:sldMk cId="1669721746" sldId="365"/>
            <ac:picMk id="113" creationId="{56D62AB5-C7F8-41E8-B4D6-0EB23622D46F}"/>
          </ac:picMkLst>
        </pc:picChg>
        <pc:picChg chg="add del">
          <ac:chgData name="Theresa Hodgson" userId="213b339f-9e68-4d61-b6e1-9aa385d3ff46" providerId="ADAL" clId="{B869E51A-28AE-4733-B62B-1C24E2306F49}" dt="2019-12-11T12:03:48.691" v="2774" actId="478"/>
          <ac:picMkLst>
            <pc:docMk/>
            <pc:sldMk cId="1669721746" sldId="365"/>
            <ac:picMk id="118" creationId="{69F9FCCB-37A5-485F-8BB1-14A54D915F38}"/>
          </ac:picMkLst>
        </pc:picChg>
        <pc:picChg chg="add del">
          <ac:chgData name="Theresa Hodgson" userId="213b339f-9e68-4d61-b6e1-9aa385d3ff46" providerId="ADAL" clId="{B869E51A-28AE-4733-B62B-1C24E2306F49}" dt="2019-12-11T12:03:48.932" v="2775" actId="478"/>
          <ac:picMkLst>
            <pc:docMk/>
            <pc:sldMk cId="1669721746" sldId="365"/>
            <ac:picMk id="123" creationId="{B6CBEA51-3707-4A26-B3E3-485A000BCC54}"/>
          </ac:picMkLst>
        </pc:picChg>
        <pc:picChg chg="add del">
          <ac:chgData name="Theresa Hodgson" userId="213b339f-9e68-4d61-b6e1-9aa385d3ff46" providerId="ADAL" clId="{B869E51A-28AE-4733-B62B-1C24E2306F49}" dt="2019-12-11T12:03:49.169" v="2776" actId="478"/>
          <ac:picMkLst>
            <pc:docMk/>
            <pc:sldMk cId="1669721746" sldId="365"/>
            <ac:picMk id="128" creationId="{4460FEE6-1E75-4E60-BAF3-B354B3D08B30}"/>
          </ac:picMkLst>
        </pc:picChg>
        <pc:picChg chg="mod topLvl">
          <ac:chgData name="Theresa Hodgson" userId="213b339f-9e68-4d61-b6e1-9aa385d3ff46" providerId="ADAL" clId="{B869E51A-28AE-4733-B62B-1C24E2306F49}" dt="2019-12-11T12:05:26.449" v="2841" actId="164"/>
          <ac:picMkLst>
            <pc:docMk/>
            <pc:sldMk cId="1669721746" sldId="365"/>
            <ac:picMk id="134" creationId="{BCC22185-E820-477A-B12B-BD3E71E2AF57}"/>
          </ac:picMkLst>
        </pc:picChg>
        <pc:picChg chg="mod topLvl">
          <ac:chgData name="Theresa Hodgson" userId="213b339f-9e68-4d61-b6e1-9aa385d3ff46" providerId="ADAL" clId="{B869E51A-28AE-4733-B62B-1C24E2306F49}" dt="2019-12-11T12:05:26.449" v="2841" actId="164"/>
          <ac:picMkLst>
            <pc:docMk/>
            <pc:sldMk cId="1669721746" sldId="365"/>
            <ac:picMk id="135" creationId="{2CD36F31-8115-4745-B11F-091FDE79BD38}"/>
          </ac:picMkLst>
        </pc:picChg>
        <pc:picChg chg="del">
          <ac:chgData name="Theresa Hodgson" userId="213b339f-9e68-4d61-b6e1-9aa385d3ff46" providerId="ADAL" clId="{B869E51A-28AE-4733-B62B-1C24E2306F49}" dt="2019-12-11T12:04:21.932" v="2784" actId="478"/>
          <ac:picMkLst>
            <pc:docMk/>
            <pc:sldMk cId="1669721746" sldId="365"/>
            <ac:picMk id="136" creationId="{96BBB8FA-E355-4986-8CAF-59EDBF42F4F7}"/>
          </ac:picMkLst>
        </pc:picChg>
        <pc:picChg chg="mod topLvl">
          <ac:chgData name="Theresa Hodgson" userId="213b339f-9e68-4d61-b6e1-9aa385d3ff46" providerId="ADAL" clId="{B869E51A-28AE-4733-B62B-1C24E2306F49}" dt="2019-12-11T12:05:26.449" v="2841" actId="164"/>
          <ac:picMkLst>
            <pc:docMk/>
            <pc:sldMk cId="1669721746" sldId="365"/>
            <ac:picMk id="137" creationId="{64C61C76-C92A-4D7C-B2B0-ABE065F79F07}"/>
          </ac:picMkLst>
        </pc:picChg>
        <pc:picChg chg="del">
          <ac:chgData name="Theresa Hodgson" userId="213b339f-9e68-4d61-b6e1-9aa385d3ff46" providerId="ADAL" clId="{B869E51A-28AE-4733-B62B-1C24E2306F49}" dt="2019-12-11T12:04:24.154" v="2785" actId="478"/>
          <ac:picMkLst>
            <pc:docMk/>
            <pc:sldMk cId="1669721746" sldId="365"/>
            <ac:picMk id="141" creationId="{1E5508F6-E4E9-4A72-BDD5-B28A3A9C367F}"/>
          </ac:picMkLst>
        </pc:picChg>
        <pc:picChg chg="del">
          <ac:chgData name="Theresa Hodgson" userId="213b339f-9e68-4d61-b6e1-9aa385d3ff46" providerId="ADAL" clId="{B869E51A-28AE-4733-B62B-1C24E2306F49}" dt="2019-12-11T12:04:27.551" v="2787" actId="478"/>
          <ac:picMkLst>
            <pc:docMk/>
            <pc:sldMk cId="1669721746" sldId="365"/>
            <ac:picMk id="146" creationId="{FE06F4C2-4B89-459C-AE2B-31E3E4F11FFC}"/>
          </ac:picMkLst>
        </pc:picChg>
        <pc:picChg chg="del">
          <ac:chgData name="Theresa Hodgson" userId="213b339f-9e68-4d61-b6e1-9aa385d3ff46" providerId="ADAL" clId="{B869E51A-28AE-4733-B62B-1C24E2306F49}" dt="2019-12-11T12:04:26.004" v="2786" actId="478"/>
          <ac:picMkLst>
            <pc:docMk/>
            <pc:sldMk cId="1669721746" sldId="365"/>
            <ac:picMk id="151" creationId="{E2DA31DA-A69D-47F2-AA31-974017E1B391}"/>
          </ac:picMkLst>
        </pc:picChg>
        <pc:picChg chg="add mod">
          <ac:chgData name="Theresa Hodgson" userId="213b339f-9e68-4d61-b6e1-9aa385d3ff46" providerId="ADAL" clId="{B869E51A-28AE-4733-B62B-1C24E2306F49}" dt="2019-12-11T12:05:26.449" v="2841" actId="164"/>
          <ac:picMkLst>
            <pc:docMk/>
            <pc:sldMk cId="1669721746" sldId="365"/>
            <ac:picMk id="156" creationId="{384DB535-7BDE-489B-BBD5-89F469ECC0EB}"/>
          </ac:picMkLst>
        </pc:picChg>
        <pc:picChg chg="add mod">
          <ac:chgData name="Theresa Hodgson" userId="213b339f-9e68-4d61-b6e1-9aa385d3ff46" providerId="ADAL" clId="{B869E51A-28AE-4733-B62B-1C24E2306F49}" dt="2019-12-11T12:05:26.449" v="2841" actId="164"/>
          <ac:picMkLst>
            <pc:docMk/>
            <pc:sldMk cId="1669721746" sldId="365"/>
            <ac:picMk id="157" creationId="{0E20D557-666A-484E-9024-15BE9E68741F}"/>
          </ac:picMkLst>
        </pc:picChg>
        <pc:picChg chg="del">
          <ac:chgData name="Theresa Hodgson" userId="213b339f-9e68-4d61-b6e1-9aa385d3ff46" providerId="ADAL" clId="{B869E51A-28AE-4733-B62B-1C24E2306F49}" dt="2019-12-11T12:06:49.486" v="2883" actId="478"/>
          <ac:picMkLst>
            <pc:docMk/>
            <pc:sldMk cId="1669721746" sldId="365"/>
            <ac:picMk id="180" creationId="{2260147C-92C0-4B6A-9535-716B5E43C66E}"/>
          </ac:picMkLst>
        </pc:picChg>
        <pc:picChg chg="mod">
          <ac:chgData name="Theresa Hodgson" userId="213b339f-9e68-4d61-b6e1-9aa385d3ff46" providerId="ADAL" clId="{B869E51A-28AE-4733-B62B-1C24E2306F49}" dt="2019-12-11T12:10:18.156" v="2973" actId="14100"/>
          <ac:picMkLst>
            <pc:docMk/>
            <pc:sldMk cId="1669721746" sldId="365"/>
            <ac:picMk id="181" creationId="{3246CA18-AFC7-4960-9629-5B856174190F}"/>
          </ac:picMkLst>
        </pc:picChg>
        <pc:picChg chg="del">
          <ac:chgData name="Theresa Hodgson" userId="213b339f-9e68-4d61-b6e1-9aa385d3ff46" providerId="ADAL" clId="{B869E51A-28AE-4733-B62B-1C24E2306F49}" dt="2019-12-11T12:09:02.587" v="2961" actId="478"/>
          <ac:picMkLst>
            <pc:docMk/>
            <pc:sldMk cId="1669721746" sldId="365"/>
            <ac:picMk id="191" creationId="{28875395-7340-4B5F-B487-D21AD67223F8}"/>
          </ac:picMkLst>
        </pc:picChg>
        <pc:picChg chg="del">
          <ac:chgData name="Theresa Hodgson" userId="213b339f-9e68-4d61-b6e1-9aa385d3ff46" providerId="ADAL" clId="{B869E51A-28AE-4733-B62B-1C24E2306F49}" dt="2019-12-11T12:08:54.990" v="2958" actId="478"/>
          <ac:picMkLst>
            <pc:docMk/>
            <pc:sldMk cId="1669721746" sldId="365"/>
            <ac:picMk id="196" creationId="{87D08097-5AB3-4FEB-B3E9-970DC1A44926}"/>
          </ac:picMkLst>
        </pc:picChg>
        <pc:picChg chg="mod">
          <ac:chgData name="Theresa Hodgson" userId="213b339f-9e68-4d61-b6e1-9aa385d3ff46" providerId="ADAL" clId="{B869E51A-28AE-4733-B62B-1C24E2306F49}" dt="2019-12-11T12:08:30.898" v="2955" actId="14100"/>
          <ac:picMkLst>
            <pc:docMk/>
            <pc:sldMk cId="1669721746" sldId="365"/>
            <ac:picMk id="201" creationId="{E0FAB013-EF9C-4F2A-9762-4C49F88559E2}"/>
          </ac:picMkLst>
        </pc:picChg>
        <pc:picChg chg="add del mod">
          <ac:chgData name="Theresa Hodgson" userId="213b339f-9e68-4d61-b6e1-9aa385d3ff46" providerId="ADAL" clId="{B869E51A-28AE-4733-B62B-1C24E2306F49}" dt="2019-12-11T12:10:40.590" v="2978" actId="478"/>
          <ac:picMkLst>
            <pc:docMk/>
            <pc:sldMk cId="1669721746" sldId="365"/>
            <ac:picMk id="204" creationId="{90210F75-1E54-4E74-8C59-F8069B9BE004}"/>
          </ac:picMkLst>
        </pc:picChg>
        <pc:picChg chg="add del mod">
          <ac:chgData name="Theresa Hodgson" userId="213b339f-9e68-4d61-b6e1-9aa385d3ff46" providerId="ADAL" clId="{B869E51A-28AE-4733-B62B-1C24E2306F49}" dt="2019-12-11T12:10:45.100" v="2980" actId="478"/>
          <ac:picMkLst>
            <pc:docMk/>
            <pc:sldMk cId="1669721746" sldId="365"/>
            <ac:picMk id="205" creationId="{DAD50345-0811-4355-A0CE-83460AFCBD4D}"/>
          </ac:picMkLst>
        </pc:picChg>
        <pc:picChg chg="mod topLvl">
          <ac:chgData name="Theresa Hodgson" userId="213b339f-9e68-4d61-b6e1-9aa385d3ff46" providerId="ADAL" clId="{B869E51A-28AE-4733-B62B-1C24E2306F49}" dt="2019-12-11T12:11:34.676" v="2998" actId="164"/>
          <ac:picMkLst>
            <pc:docMk/>
            <pc:sldMk cId="1669721746" sldId="365"/>
            <ac:picMk id="217" creationId="{2B053638-E53C-48C1-A6C8-B9266CCD8DB8}"/>
          </ac:picMkLst>
        </pc:picChg>
        <pc:picChg chg="mod topLvl">
          <ac:chgData name="Theresa Hodgson" userId="213b339f-9e68-4d61-b6e1-9aa385d3ff46" providerId="ADAL" clId="{B869E51A-28AE-4733-B62B-1C24E2306F49}" dt="2019-12-11T12:11:34.676" v="2998" actId="164"/>
          <ac:picMkLst>
            <pc:docMk/>
            <pc:sldMk cId="1669721746" sldId="365"/>
            <ac:picMk id="218" creationId="{AD662BCD-2FE6-4CC7-9362-D0BE0FDADC1E}"/>
          </ac:picMkLst>
        </pc:picChg>
        <pc:picChg chg="del">
          <ac:chgData name="Theresa Hodgson" userId="213b339f-9e68-4d61-b6e1-9aa385d3ff46" providerId="ADAL" clId="{B869E51A-28AE-4733-B62B-1C24E2306F49}" dt="2019-12-11T12:10:57.279" v="2985" actId="478"/>
          <ac:picMkLst>
            <pc:docMk/>
            <pc:sldMk cId="1669721746" sldId="365"/>
            <ac:picMk id="219" creationId="{5885DE52-5FB4-493C-96DC-9B2833C7F463}"/>
          </ac:picMkLst>
        </pc:picChg>
        <pc:picChg chg="del">
          <ac:chgData name="Theresa Hodgson" userId="213b339f-9e68-4d61-b6e1-9aa385d3ff46" providerId="ADAL" clId="{B869E51A-28AE-4733-B62B-1C24E2306F49}" dt="2019-12-11T12:10:57.279" v="2985" actId="478"/>
          <ac:picMkLst>
            <pc:docMk/>
            <pc:sldMk cId="1669721746" sldId="365"/>
            <ac:picMk id="220" creationId="{C9AA1827-F8E7-404E-AB70-AE041B4EAD0D}"/>
          </ac:picMkLst>
        </pc:picChg>
        <pc:picChg chg="add mod">
          <ac:chgData name="Theresa Hodgson" userId="213b339f-9e68-4d61-b6e1-9aa385d3ff46" providerId="ADAL" clId="{B869E51A-28AE-4733-B62B-1C24E2306F49}" dt="2019-12-11T12:11:34.676" v="2998" actId="164"/>
          <ac:picMkLst>
            <pc:docMk/>
            <pc:sldMk cId="1669721746" sldId="365"/>
            <ac:picMk id="221" creationId="{78525426-13A1-4D7B-929F-5224A41DBE9A}"/>
          </ac:picMkLst>
        </pc:picChg>
        <pc:picChg chg="add mod">
          <ac:chgData name="Theresa Hodgson" userId="213b339f-9e68-4d61-b6e1-9aa385d3ff46" providerId="ADAL" clId="{B869E51A-28AE-4733-B62B-1C24E2306F49}" dt="2019-12-11T12:11:34.676" v="2998" actId="164"/>
          <ac:picMkLst>
            <pc:docMk/>
            <pc:sldMk cId="1669721746" sldId="365"/>
            <ac:picMk id="222" creationId="{CFB46CDE-ABAA-446E-9713-C037AC3B508B}"/>
          </ac:picMkLst>
        </pc:picChg>
        <pc:picChg chg="add mod">
          <ac:chgData name="Theresa Hodgson" userId="213b339f-9e68-4d61-b6e1-9aa385d3ff46" providerId="ADAL" clId="{B869E51A-28AE-4733-B62B-1C24E2306F49}" dt="2019-12-11T12:11:34.676" v="2998" actId="164"/>
          <ac:picMkLst>
            <pc:docMk/>
            <pc:sldMk cId="1669721746" sldId="365"/>
            <ac:picMk id="223" creationId="{46C135D3-B578-4004-A32F-A6942EA41BC3}"/>
          </ac:picMkLst>
        </pc:picChg>
      </pc:sldChg>
      <pc:sldChg chg="modSp">
        <pc:chgData name="Theresa Hodgson" userId="213b339f-9e68-4d61-b6e1-9aa385d3ff46" providerId="ADAL" clId="{B869E51A-28AE-4733-B62B-1C24E2306F49}" dt="2019-12-16T15:47:28.551" v="3653" actId="20577"/>
        <pc:sldMkLst>
          <pc:docMk/>
          <pc:sldMk cId="332354265" sldId="366"/>
        </pc:sldMkLst>
        <pc:spChg chg="mod">
          <ac:chgData name="Theresa Hodgson" userId="213b339f-9e68-4d61-b6e1-9aa385d3ff46" providerId="ADAL" clId="{B869E51A-28AE-4733-B62B-1C24E2306F49}" dt="2019-12-16T15:47:28.551" v="3653" actId="20577"/>
          <ac:spMkLst>
            <pc:docMk/>
            <pc:sldMk cId="332354265" sldId="366"/>
            <ac:spMk id="19" creationId="{5252A847-DE45-4FA3-A1F8-EEBEB845FF8E}"/>
          </ac:spMkLst>
        </pc:spChg>
      </pc:sldChg>
      <pc:sldChg chg="addSp delSp modSp ord">
        <pc:chgData name="Theresa Hodgson" userId="213b339f-9e68-4d61-b6e1-9aa385d3ff46" providerId="ADAL" clId="{B869E51A-28AE-4733-B62B-1C24E2306F49}" dt="2019-12-16T15:38:08.367" v="3639"/>
        <pc:sldMkLst>
          <pc:docMk/>
          <pc:sldMk cId="3879247767" sldId="368"/>
        </pc:sldMkLst>
        <pc:spChg chg="mod">
          <ac:chgData name="Theresa Hodgson" userId="213b339f-9e68-4d61-b6e1-9aa385d3ff46" providerId="ADAL" clId="{B869E51A-28AE-4733-B62B-1C24E2306F49}" dt="2019-12-11T10:49:51.958" v="1285" actId="1076"/>
          <ac:spMkLst>
            <pc:docMk/>
            <pc:sldMk cId="3879247767" sldId="368"/>
            <ac:spMk id="19" creationId="{5252A847-DE45-4FA3-A1F8-EEBEB845FF8E}"/>
          </ac:spMkLst>
        </pc:spChg>
        <pc:spChg chg="add mod ord">
          <ac:chgData name="Theresa Hodgson" userId="213b339f-9e68-4d61-b6e1-9aa385d3ff46" providerId="ADAL" clId="{B869E51A-28AE-4733-B62B-1C24E2306F49}" dt="2019-12-11T10:49:48.246" v="1283" actId="164"/>
          <ac:spMkLst>
            <pc:docMk/>
            <pc:sldMk cId="3879247767" sldId="368"/>
            <ac:spMk id="22" creationId="{0828971B-469B-40DE-BAF6-847FADDFA6A6}"/>
          </ac:spMkLst>
        </pc:spChg>
        <pc:spChg chg="add mod ord">
          <ac:chgData name="Theresa Hodgson" userId="213b339f-9e68-4d61-b6e1-9aa385d3ff46" providerId="ADAL" clId="{B869E51A-28AE-4733-B62B-1C24E2306F49}" dt="2019-12-11T10:49:48.246" v="1283" actId="164"/>
          <ac:spMkLst>
            <pc:docMk/>
            <pc:sldMk cId="3879247767" sldId="368"/>
            <ac:spMk id="23" creationId="{D706B012-978B-4810-9EE3-92B04324D899}"/>
          </ac:spMkLst>
        </pc:spChg>
        <pc:spChg chg="mod">
          <ac:chgData name="Theresa Hodgson" userId="213b339f-9e68-4d61-b6e1-9aa385d3ff46" providerId="ADAL" clId="{B869E51A-28AE-4733-B62B-1C24E2306F49}" dt="2019-12-11T10:39:21.353" v="657" actId="1038"/>
          <ac:spMkLst>
            <pc:docMk/>
            <pc:sldMk cId="3879247767" sldId="368"/>
            <ac:spMk id="24" creationId="{0F18B799-FF29-4728-B702-53D8AE5B3857}"/>
          </ac:spMkLst>
        </pc:spChg>
        <pc:spChg chg="mod">
          <ac:chgData name="Theresa Hodgson" userId="213b339f-9e68-4d61-b6e1-9aa385d3ff46" providerId="ADAL" clId="{B869E51A-28AE-4733-B62B-1C24E2306F49}" dt="2019-12-11T10:39:21.353" v="657" actId="1038"/>
          <ac:spMkLst>
            <pc:docMk/>
            <pc:sldMk cId="3879247767" sldId="368"/>
            <ac:spMk id="25" creationId="{34DA917B-39E4-4EDC-B0C6-2C92BD46FE83}"/>
          </ac:spMkLst>
        </pc:spChg>
        <pc:spChg chg="add mod ord">
          <ac:chgData name="Theresa Hodgson" userId="213b339f-9e68-4d61-b6e1-9aa385d3ff46" providerId="ADAL" clId="{B869E51A-28AE-4733-B62B-1C24E2306F49}" dt="2019-12-11T10:49:48.246" v="1283" actId="164"/>
          <ac:spMkLst>
            <pc:docMk/>
            <pc:sldMk cId="3879247767" sldId="368"/>
            <ac:spMk id="26" creationId="{E47C3BAD-AB8F-464A-B074-641572CA82FF}"/>
          </ac:spMkLst>
        </pc:spChg>
        <pc:spChg chg="add mod ord">
          <ac:chgData name="Theresa Hodgson" userId="213b339f-9e68-4d61-b6e1-9aa385d3ff46" providerId="ADAL" clId="{B869E51A-28AE-4733-B62B-1C24E2306F49}" dt="2019-12-11T10:49:48.246" v="1283" actId="164"/>
          <ac:spMkLst>
            <pc:docMk/>
            <pc:sldMk cId="3879247767" sldId="368"/>
            <ac:spMk id="32" creationId="{0C402676-5939-43C7-AECF-5F77BACEF6F3}"/>
          </ac:spMkLst>
        </pc:spChg>
        <pc:spChg chg="add mod ord">
          <ac:chgData name="Theresa Hodgson" userId="213b339f-9e68-4d61-b6e1-9aa385d3ff46" providerId="ADAL" clId="{B869E51A-28AE-4733-B62B-1C24E2306F49}" dt="2019-12-11T10:49:48.246" v="1283" actId="164"/>
          <ac:spMkLst>
            <pc:docMk/>
            <pc:sldMk cId="3879247767" sldId="368"/>
            <ac:spMk id="33" creationId="{CEA605DA-AC37-4F4E-8544-3272C089EA5A}"/>
          </ac:spMkLst>
        </pc:spChg>
        <pc:spChg chg="mod">
          <ac:chgData name="Theresa Hodgson" userId="213b339f-9e68-4d61-b6e1-9aa385d3ff46" providerId="ADAL" clId="{B869E51A-28AE-4733-B62B-1C24E2306F49}" dt="2019-12-11T10:38:33.787" v="473" actId="6549"/>
          <ac:spMkLst>
            <pc:docMk/>
            <pc:sldMk cId="3879247767" sldId="368"/>
            <ac:spMk id="40" creationId="{BE252677-4D80-4C56-B6BA-5F977F0B45D2}"/>
          </ac:spMkLst>
        </pc:spChg>
        <pc:grpChg chg="add mod ord">
          <ac:chgData name="Theresa Hodgson" userId="213b339f-9e68-4d61-b6e1-9aa385d3ff46" providerId="ADAL" clId="{B869E51A-28AE-4733-B62B-1C24E2306F49}" dt="2019-12-11T10:50:02.278" v="1288" actId="1076"/>
          <ac:grpSpMkLst>
            <pc:docMk/>
            <pc:sldMk cId="3879247767" sldId="368"/>
            <ac:grpSpMk id="2" creationId="{B472F067-C3B2-4692-B319-9008CD796148}"/>
          </ac:grpSpMkLst>
        </pc:grpChg>
        <pc:grpChg chg="del mod">
          <ac:chgData name="Theresa Hodgson" userId="213b339f-9e68-4d61-b6e1-9aa385d3ff46" providerId="ADAL" clId="{B869E51A-28AE-4733-B62B-1C24E2306F49}" dt="2019-12-11T10:49:09.701" v="1225" actId="478"/>
          <ac:grpSpMkLst>
            <pc:docMk/>
            <pc:sldMk cId="3879247767" sldId="368"/>
            <ac:grpSpMk id="3" creationId="{A002C277-AB1F-42F7-A962-794801B93456}"/>
          </ac:grpSpMkLst>
        </pc:grpChg>
        <pc:grpChg chg="add del mod">
          <ac:chgData name="Theresa Hodgson" userId="213b339f-9e68-4d61-b6e1-9aa385d3ff46" providerId="ADAL" clId="{B869E51A-28AE-4733-B62B-1C24E2306F49}" dt="2019-12-11T10:38:35.980" v="474" actId="478"/>
          <ac:grpSpMkLst>
            <pc:docMk/>
            <pc:sldMk cId="3879247767" sldId="368"/>
            <ac:grpSpMk id="34" creationId="{2B0856D3-BDCA-4E6D-BBB1-2AF11C7B5DEE}"/>
          </ac:grpSpMkLst>
        </pc:grpChg>
        <pc:grpChg chg="add ord">
          <ac:chgData name="Theresa Hodgson" userId="213b339f-9e68-4d61-b6e1-9aa385d3ff46" providerId="ADAL" clId="{B869E51A-28AE-4733-B62B-1C24E2306F49}" dt="2019-12-11T10:50:14.277" v="1290" actId="166"/>
          <ac:grpSpMkLst>
            <pc:docMk/>
            <pc:sldMk cId="3879247767" sldId="368"/>
            <ac:grpSpMk id="42" creationId="{5DEF4455-444A-4090-AA7E-F8875CC29CB2}"/>
          </ac:grpSpMkLst>
        </pc:grpChg>
        <pc:graphicFrameChg chg="add del mod">
          <ac:chgData name="Theresa Hodgson" userId="213b339f-9e68-4d61-b6e1-9aa385d3ff46" providerId="ADAL" clId="{B869E51A-28AE-4733-B62B-1C24E2306F49}" dt="2019-12-11T10:38:31.662" v="472" actId="478"/>
          <ac:graphicFrameMkLst>
            <pc:docMk/>
            <pc:sldMk cId="3879247767" sldId="368"/>
            <ac:graphicFrameMk id="16" creationId="{92560317-37CD-4C3E-ACF0-E09F3F9AD51A}"/>
          </ac:graphicFrameMkLst>
        </pc:graphicFrameChg>
        <pc:graphicFrameChg chg="del mod">
          <ac:chgData name="Theresa Hodgson" userId="213b339f-9e68-4d61-b6e1-9aa385d3ff46" providerId="ADAL" clId="{B869E51A-28AE-4733-B62B-1C24E2306F49}" dt="2019-12-11T10:42:07.631" v="858" actId="478"/>
          <ac:graphicFrameMkLst>
            <pc:docMk/>
            <pc:sldMk cId="3879247767" sldId="368"/>
            <ac:graphicFrameMk id="17" creationId="{B0E3E837-B278-453D-9AEF-547BB0297EB1}"/>
          </ac:graphicFrameMkLst>
        </pc:graphicFrameChg>
        <pc:graphicFrameChg chg="add del mod modGraphic">
          <ac:chgData name="Theresa Hodgson" userId="213b339f-9e68-4d61-b6e1-9aa385d3ff46" providerId="ADAL" clId="{B869E51A-28AE-4733-B62B-1C24E2306F49}" dt="2019-12-11T10:49:15.002" v="1227"/>
          <ac:graphicFrameMkLst>
            <pc:docMk/>
            <pc:sldMk cId="3879247767" sldId="368"/>
            <ac:graphicFrameMk id="20" creationId="{1E472757-0EF6-4DD4-B7A6-4D95B1D664FF}"/>
          </ac:graphicFrameMkLst>
        </pc:graphicFrameChg>
        <pc:graphicFrameChg chg="del mod modGraphic">
          <ac:chgData name="Theresa Hodgson" userId="213b339f-9e68-4d61-b6e1-9aa385d3ff46" providerId="ADAL" clId="{B869E51A-28AE-4733-B62B-1C24E2306F49}" dt="2019-12-11T10:49:09.701" v="1225" actId="478"/>
          <ac:graphicFrameMkLst>
            <pc:docMk/>
            <pc:sldMk cId="3879247767" sldId="368"/>
            <ac:graphicFrameMk id="21" creationId="{CCE1EFD5-4CAA-436F-918C-FBE58B6F5479}"/>
          </ac:graphicFrameMkLst>
        </pc:graphicFrameChg>
        <pc:graphicFrameChg chg="add ord">
          <ac:chgData name="Theresa Hodgson" userId="213b339f-9e68-4d61-b6e1-9aa385d3ff46" providerId="ADAL" clId="{B869E51A-28AE-4733-B62B-1C24E2306F49}" dt="2019-12-11T10:50:14.277" v="1290" actId="166"/>
          <ac:graphicFrameMkLst>
            <pc:docMk/>
            <pc:sldMk cId="3879247767" sldId="368"/>
            <ac:graphicFrameMk id="41" creationId="{A501E726-142D-492F-AF42-947862B557C7}"/>
          </ac:graphicFrameMkLst>
        </pc:graphicFrameChg>
        <pc:graphicFrameChg chg="add mod modGraphic">
          <ac:chgData name="Theresa Hodgson" userId="213b339f-9e68-4d61-b6e1-9aa385d3ff46" providerId="ADAL" clId="{B869E51A-28AE-4733-B62B-1C24E2306F49}" dt="2019-12-16T15:38:08.367" v="3639"/>
          <ac:graphicFrameMkLst>
            <pc:docMk/>
            <pc:sldMk cId="3879247767" sldId="368"/>
            <ac:graphicFrameMk id="50" creationId="{F35C657F-D8B8-4B09-873D-CEBB772E228E}"/>
          </ac:graphicFrameMkLst>
        </pc:graphicFrameChg>
      </pc:sldChg>
      <pc:sldChg chg="del ord">
        <pc:chgData name="Theresa Hodgson" userId="213b339f-9e68-4d61-b6e1-9aa385d3ff46" providerId="ADAL" clId="{B869E51A-28AE-4733-B62B-1C24E2306F49}" dt="2019-12-11T10:50:24.474" v="1291" actId="47"/>
        <pc:sldMkLst>
          <pc:docMk/>
          <pc:sldMk cId="2183258172" sldId="370"/>
        </pc:sldMkLst>
      </pc:sldChg>
      <pc:sldChg chg="modSp del ord">
        <pc:chgData name="Theresa Hodgson" userId="213b339f-9e68-4d61-b6e1-9aa385d3ff46" providerId="ADAL" clId="{B869E51A-28AE-4733-B62B-1C24E2306F49}" dt="2019-12-11T10:35:56.122" v="353" actId="47"/>
        <pc:sldMkLst>
          <pc:docMk/>
          <pc:sldMk cId="3993789796" sldId="371"/>
        </pc:sldMkLst>
        <pc:spChg chg="mod">
          <ac:chgData name="Theresa Hodgson" userId="213b339f-9e68-4d61-b6e1-9aa385d3ff46" providerId="ADAL" clId="{B869E51A-28AE-4733-B62B-1C24E2306F49}" dt="2019-12-11T10:22:47.047" v="4" actId="20577"/>
          <ac:spMkLst>
            <pc:docMk/>
            <pc:sldMk cId="3993789796" sldId="371"/>
            <ac:spMk id="10" creationId="{851D041F-B48C-493B-AB95-A4E8D6BD04FB}"/>
          </ac:spMkLst>
        </pc:spChg>
      </pc:sldChg>
      <pc:sldChg chg="del">
        <pc:chgData name="Theresa Hodgson" userId="213b339f-9e68-4d61-b6e1-9aa385d3ff46" providerId="ADAL" clId="{B869E51A-28AE-4733-B62B-1C24E2306F49}" dt="2019-12-11T11:29:44.224" v="1814" actId="47"/>
        <pc:sldMkLst>
          <pc:docMk/>
          <pc:sldMk cId="3782874449" sldId="374"/>
        </pc:sldMkLst>
      </pc:sldChg>
      <pc:sldChg chg="del">
        <pc:chgData name="Theresa Hodgson" userId="213b339f-9e68-4d61-b6e1-9aa385d3ff46" providerId="ADAL" clId="{B869E51A-28AE-4733-B62B-1C24E2306F49}" dt="2019-12-11T11:35:42.299" v="1972" actId="47"/>
        <pc:sldMkLst>
          <pc:docMk/>
          <pc:sldMk cId="2413881587" sldId="375"/>
        </pc:sldMkLst>
      </pc:sldChg>
      <pc:sldChg chg="del">
        <pc:chgData name="Theresa Hodgson" userId="213b339f-9e68-4d61-b6e1-9aa385d3ff46" providerId="ADAL" clId="{B869E51A-28AE-4733-B62B-1C24E2306F49}" dt="2019-12-11T12:22:32.841" v="3498" actId="47"/>
        <pc:sldMkLst>
          <pc:docMk/>
          <pc:sldMk cId="537282660" sldId="378"/>
        </pc:sldMkLst>
      </pc:sldChg>
      <pc:sldChg chg="addSp delSp modSp del ord">
        <pc:chgData name="Theresa Hodgson" userId="213b339f-9e68-4d61-b6e1-9aa385d3ff46" providerId="ADAL" clId="{B869E51A-28AE-4733-B62B-1C24E2306F49}" dt="2019-12-11T10:56:47.202" v="1388" actId="47"/>
        <pc:sldMkLst>
          <pc:docMk/>
          <pc:sldMk cId="852959619" sldId="379"/>
        </pc:sldMkLst>
        <pc:spChg chg="add del mod">
          <ac:chgData name="Theresa Hodgson" userId="213b339f-9e68-4d61-b6e1-9aa385d3ff46" providerId="ADAL" clId="{B869E51A-28AE-4733-B62B-1C24E2306F49}" dt="2019-12-11T10:51:38.982" v="1331" actId="478"/>
          <ac:spMkLst>
            <pc:docMk/>
            <pc:sldMk cId="852959619" sldId="379"/>
            <ac:spMk id="10" creationId="{0C144D49-C2D7-4067-B98E-A5F25497E175}"/>
          </ac:spMkLst>
        </pc:spChg>
        <pc:spChg chg="add del mod">
          <ac:chgData name="Theresa Hodgson" userId="213b339f-9e68-4d61-b6e1-9aa385d3ff46" providerId="ADAL" clId="{B869E51A-28AE-4733-B62B-1C24E2306F49}" dt="2019-12-11T10:51:38.982" v="1331" actId="478"/>
          <ac:spMkLst>
            <pc:docMk/>
            <pc:sldMk cId="852959619" sldId="379"/>
            <ac:spMk id="11" creationId="{9B53A1B4-4650-4CC7-88E4-67965863C4BA}"/>
          </ac:spMkLst>
        </pc:spChg>
        <pc:spChg chg="add del mod">
          <ac:chgData name="Theresa Hodgson" userId="213b339f-9e68-4d61-b6e1-9aa385d3ff46" providerId="ADAL" clId="{B869E51A-28AE-4733-B62B-1C24E2306F49}" dt="2019-12-11T10:51:38.982" v="1331" actId="478"/>
          <ac:spMkLst>
            <pc:docMk/>
            <pc:sldMk cId="852959619" sldId="379"/>
            <ac:spMk id="12" creationId="{682094B3-FD26-46BB-91DA-EF780109AB94}"/>
          </ac:spMkLst>
        </pc:spChg>
        <pc:spChg chg="add del mod">
          <ac:chgData name="Theresa Hodgson" userId="213b339f-9e68-4d61-b6e1-9aa385d3ff46" providerId="ADAL" clId="{B869E51A-28AE-4733-B62B-1C24E2306F49}" dt="2019-12-11T10:51:38.982" v="1331" actId="478"/>
          <ac:spMkLst>
            <pc:docMk/>
            <pc:sldMk cId="852959619" sldId="379"/>
            <ac:spMk id="13" creationId="{2FB03EA6-766E-4157-BB0A-2C7861E431D5}"/>
          </ac:spMkLst>
        </pc:spChg>
        <pc:spChg chg="add del mod">
          <ac:chgData name="Theresa Hodgson" userId="213b339f-9e68-4d61-b6e1-9aa385d3ff46" providerId="ADAL" clId="{B869E51A-28AE-4733-B62B-1C24E2306F49}" dt="2019-12-11T10:51:38.982" v="1331" actId="478"/>
          <ac:spMkLst>
            <pc:docMk/>
            <pc:sldMk cId="852959619" sldId="379"/>
            <ac:spMk id="14" creationId="{DDA51E8F-2061-4B29-B0C2-87743E410520}"/>
          </ac:spMkLst>
        </pc:spChg>
        <pc:spChg chg="add del mod">
          <ac:chgData name="Theresa Hodgson" userId="213b339f-9e68-4d61-b6e1-9aa385d3ff46" providerId="ADAL" clId="{B869E51A-28AE-4733-B62B-1C24E2306F49}" dt="2019-12-11T10:51:38.982" v="1331" actId="478"/>
          <ac:spMkLst>
            <pc:docMk/>
            <pc:sldMk cId="852959619" sldId="379"/>
            <ac:spMk id="15" creationId="{E1385F7A-80B4-4E2F-9DC0-A2ADC62CA262}"/>
          </ac:spMkLst>
        </pc:spChg>
        <pc:grpChg chg="add mod">
          <ac:chgData name="Theresa Hodgson" userId="213b339f-9e68-4d61-b6e1-9aa385d3ff46" providerId="ADAL" clId="{B869E51A-28AE-4733-B62B-1C24E2306F49}" dt="2019-12-11T10:55:30.978" v="1350" actId="552"/>
          <ac:grpSpMkLst>
            <pc:docMk/>
            <pc:sldMk cId="852959619" sldId="379"/>
            <ac:grpSpMk id="2" creationId="{615D3382-2695-4F2C-B33C-8EF93CF45300}"/>
          </ac:grpSpMkLst>
        </pc:grpChg>
        <pc:grpChg chg="add">
          <ac:chgData name="Theresa Hodgson" userId="213b339f-9e68-4d61-b6e1-9aa385d3ff46" providerId="ADAL" clId="{B869E51A-28AE-4733-B62B-1C24E2306F49}" dt="2019-12-11T10:51:43.387" v="1333"/>
          <ac:grpSpMkLst>
            <pc:docMk/>
            <pc:sldMk cId="852959619" sldId="379"/>
            <ac:grpSpMk id="49" creationId="{72109D2B-3376-4850-961E-4334DC56026B}"/>
          </ac:grpSpMkLst>
        </pc:grpChg>
        <pc:grpChg chg="add mod">
          <ac:chgData name="Theresa Hodgson" userId="213b339f-9e68-4d61-b6e1-9aa385d3ff46" providerId="ADAL" clId="{B869E51A-28AE-4733-B62B-1C24E2306F49}" dt="2019-12-11T10:55:30.978" v="1350" actId="552"/>
          <ac:grpSpMkLst>
            <pc:docMk/>
            <pc:sldMk cId="852959619" sldId="379"/>
            <ac:grpSpMk id="55" creationId="{FA061D7F-C8C8-402C-80A0-704215D5D086}"/>
          </ac:grpSpMkLst>
        </pc:grpChg>
        <pc:grpChg chg="add mod">
          <ac:chgData name="Theresa Hodgson" userId="213b339f-9e68-4d61-b6e1-9aa385d3ff46" providerId="ADAL" clId="{B869E51A-28AE-4733-B62B-1C24E2306F49}" dt="2019-12-11T10:55:30.978" v="1350" actId="552"/>
          <ac:grpSpMkLst>
            <pc:docMk/>
            <pc:sldMk cId="852959619" sldId="379"/>
            <ac:grpSpMk id="66" creationId="{2CDA7912-C7E1-4AB9-BDC1-B06018722BE2}"/>
          </ac:grpSpMkLst>
        </pc:grpChg>
        <pc:grpChg chg="add mod">
          <ac:chgData name="Theresa Hodgson" userId="213b339f-9e68-4d61-b6e1-9aa385d3ff46" providerId="ADAL" clId="{B869E51A-28AE-4733-B62B-1C24E2306F49}" dt="2019-12-11T10:55:30.978" v="1350" actId="552"/>
          <ac:grpSpMkLst>
            <pc:docMk/>
            <pc:sldMk cId="852959619" sldId="379"/>
            <ac:grpSpMk id="75" creationId="{71AE1B9B-7B36-4EFC-BF6D-770AC7CA60B5}"/>
          </ac:grpSpMkLst>
        </pc:grpChg>
        <pc:graphicFrameChg chg="add del mod modGraphic">
          <ac:chgData name="Theresa Hodgson" userId="213b339f-9e68-4d61-b6e1-9aa385d3ff46" providerId="ADAL" clId="{B869E51A-28AE-4733-B62B-1C24E2306F49}" dt="2019-12-11T10:51:42.403" v="1332" actId="478"/>
          <ac:graphicFrameMkLst>
            <pc:docMk/>
            <pc:sldMk cId="852959619" sldId="379"/>
            <ac:graphicFrameMk id="9" creationId="{FFE5C42B-A55E-4832-83EA-485FA5B3D088}"/>
          </ac:graphicFrameMkLst>
        </pc:graphicFrameChg>
        <pc:graphicFrameChg chg="add mod modGraphic">
          <ac:chgData name="Theresa Hodgson" userId="213b339f-9e68-4d61-b6e1-9aa385d3ff46" providerId="ADAL" clId="{B869E51A-28AE-4733-B62B-1C24E2306F49}" dt="2019-12-11T10:55:15.246" v="1347" actId="2161"/>
          <ac:graphicFrameMkLst>
            <pc:docMk/>
            <pc:sldMk cId="852959619" sldId="379"/>
            <ac:graphicFrameMk id="27" creationId="{FB106ED4-59C4-417E-9FCF-D45EE09D4F8C}"/>
          </ac:graphicFrameMkLst>
        </pc:graphicFrameChg>
        <pc:graphicFrameChg chg="add">
          <ac:chgData name="Theresa Hodgson" userId="213b339f-9e68-4d61-b6e1-9aa385d3ff46" providerId="ADAL" clId="{B869E51A-28AE-4733-B62B-1C24E2306F49}" dt="2019-12-11T10:51:43.387" v="1333"/>
          <ac:graphicFrameMkLst>
            <pc:docMk/>
            <pc:sldMk cId="852959619" sldId="379"/>
            <ac:graphicFrameMk id="48" creationId="{A2563BDD-CE09-4EA2-9CA1-330E8F2C3E9F}"/>
          </ac:graphicFrameMkLst>
        </pc:graphicFrameChg>
        <pc:picChg chg="add mod ord">
          <ac:chgData name="Theresa Hodgson" userId="213b339f-9e68-4d61-b6e1-9aa385d3ff46" providerId="ADAL" clId="{B869E51A-28AE-4733-B62B-1C24E2306F49}" dt="2019-12-11T10:55:05.890" v="1343" actId="164"/>
          <ac:picMkLst>
            <pc:docMk/>
            <pc:sldMk cId="852959619" sldId="379"/>
            <ac:picMk id="16" creationId="{F9BA8576-09E0-40F8-99F7-87E85CC27A08}"/>
          </ac:picMkLst>
        </pc:picChg>
        <pc:picChg chg="add mod ord">
          <ac:chgData name="Theresa Hodgson" userId="213b339f-9e68-4d61-b6e1-9aa385d3ff46" providerId="ADAL" clId="{B869E51A-28AE-4733-B62B-1C24E2306F49}" dt="2019-12-11T10:55:05.890" v="1343" actId="164"/>
          <ac:picMkLst>
            <pc:docMk/>
            <pc:sldMk cId="852959619" sldId="379"/>
            <ac:picMk id="17" creationId="{E697A8AD-EB77-4A56-B5DD-66492A59D35C}"/>
          </ac:picMkLst>
        </pc:picChg>
        <pc:picChg chg="add mod ord">
          <ac:chgData name="Theresa Hodgson" userId="213b339f-9e68-4d61-b6e1-9aa385d3ff46" providerId="ADAL" clId="{B869E51A-28AE-4733-B62B-1C24E2306F49}" dt="2019-12-11T10:55:05.890" v="1343" actId="164"/>
          <ac:picMkLst>
            <pc:docMk/>
            <pc:sldMk cId="852959619" sldId="379"/>
            <ac:picMk id="19" creationId="{3966E429-EB83-4E21-8DB1-B9D5489327B9}"/>
          </ac:picMkLst>
        </pc:picChg>
        <pc:picChg chg="add mod ord">
          <ac:chgData name="Theresa Hodgson" userId="213b339f-9e68-4d61-b6e1-9aa385d3ff46" providerId="ADAL" clId="{B869E51A-28AE-4733-B62B-1C24E2306F49}" dt="2019-12-11T10:55:05.890" v="1343" actId="164"/>
          <ac:picMkLst>
            <pc:docMk/>
            <pc:sldMk cId="852959619" sldId="379"/>
            <ac:picMk id="20" creationId="{A008B165-F45C-4B18-A3E0-987B2A334FA6}"/>
          </ac:picMkLst>
        </pc:picChg>
        <pc:picChg chg="add mod ord">
          <ac:chgData name="Theresa Hodgson" userId="213b339f-9e68-4d61-b6e1-9aa385d3ff46" providerId="ADAL" clId="{B869E51A-28AE-4733-B62B-1C24E2306F49}" dt="2019-12-11T10:55:05.890" v="1343" actId="164"/>
          <ac:picMkLst>
            <pc:docMk/>
            <pc:sldMk cId="852959619" sldId="379"/>
            <ac:picMk id="21" creationId="{C485A85E-EE75-4046-BE60-042A8CCA417D}"/>
          </ac:picMkLst>
        </pc:picChg>
        <pc:picChg chg="add del mod ord">
          <ac:chgData name="Theresa Hodgson" userId="213b339f-9e68-4d61-b6e1-9aa385d3ff46" providerId="ADAL" clId="{B869E51A-28AE-4733-B62B-1C24E2306F49}" dt="2019-12-11T10:54:42.979" v="1336" actId="478"/>
          <ac:picMkLst>
            <pc:docMk/>
            <pc:sldMk cId="852959619" sldId="379"/>
            <ac:picMk id="22" creationId="{5BAF036F-0D1B-4AD9-BAD7-680D014B5150}"/>
          </ac:picMkLst>
        </pc:picChg>
        <pc:picChg chg="add del mod ord">
          <ac:chgData name="Theresa Hodgson" userId="213b339f-9e68-4d61-b6e1-9aa385d3ff46" providerId="ADAL" clId="{B869E51A-28AE-4733-B62B-1C24E2306F49}" dt="2019-12-11T10:55:05.890" v="1343" actId="164"/>
          <ac:picMkLst>
            <pc:docMk/>
            <pc:sldMk cId="852959619" sldId="379"/>
            <ac:picMk id="23" creationId="{8B934FE1-650D-4FA4-903E-BDE184B02B75}"/>
          </ac:picMkLst>
        </pc:picChg>
        <pc:picChg chg="add del mod ord">
          <ac:chgData name="Theresa Hodgson" userId="213b339f-9e68-4d61-b6e1-9aa385d3ff46" providerId="ADAL" clId="{B869E51A-28AE-4733-B62B-1C24E2306F49}" dt="2019-12-11T10:55:05.890" v="1343" actId="164"/>
          <ac:picMkLst>
            <pc:docMk/>
            <pc:sldMk cId="852959619" sldId="379"/>
            <ac:picMk id="24" creationId="{C70370D6-1D30-4958-92DC-B5F4DA13ACA7}"/>
          </ac:picMkLst>
        </pc:picChg>
        <pc:picChg chg="add del mod ord">
          <ac:chgData name="Theresa Hodgson" userId="213b339f-9e68-4d61-b6e1-9aa385d3ff46" providerId="ADAL" clId="{B869E51A-28AE-4733-B62B-1C24E2306F49}" dt="2019-12-11T10:55:05.890" v="1343" actId="164"/>
          <ac:picMkLst>
            <pc:docMk/>
            <pc:sldMk cId="852959619" sldId="379"/>
            <ac:picMk id="25" creationId="{3848B583-7866-4E4B-A1CC-FA8A1F41AB38}"/>
          </ac:picMkLst>
        </pc:picChg>
        <pc:picChg chg="add del mod ord">
          <ac:chgData name="Theresa Hodgson" userId="213b339f-9e68-4d61-b6e1-9aa385d3ff46" providerId="ADAL" clId="{B869E51A-28AE-4733-B62B-1C24E2306F49}" dt="2019-12-11T10:54:59.616" v="1341" actId="478"/>
          <ac:picMkLst>
            <pc:docMk/>
            <pc:sldMk cId="852959619" sldId="379"/>
            <ac:picMk id="26" creationId="{61481786-7D6B-4A5D-87DF-A210C229B87D}"/>
          </ac:picMkLst>
        </pc:picChg>
        <pc:picChg chg="add del mod ord">
          <ac:chgData name="Theresa Hodgson" userId="213b339f-9e68-4d61-b6e1-9aa385d3ff46" providerId="ADAL" clId="{B869E51A-28AE-4733-B62B-1C24E2306F49}" dt="2019-12-11T10:55:02.838" v="1342" actId="478"/>
          <ac:picMkLst>
            <pc:docMk/>
            <pc:sldMk cId="852959619" sldId="379"/>
            <ac:picMk id="28" creationId="{8B3CFDBD-4A8F-4FD1-9AA6-F09B63033092}"/>
          </ac:picMkLst>
        </pc:picChg>
        <pc:picChg chg="add del mod ord">
          <ac:chgData name="Theresa Hodgson" userId="213b339f-9e68-4d61-b6e1-9aa385d3ff46" providerId="ADAL" clId="{B869E51A-28AE-4733-B62B-1C24E2306F49}" dt="2019-12-11T10:55:02.838" v="1342" actId="478"/>
          <ac:picMkLst>
            <pc:docMk/>
            <pc:sldMk cId="852959619" sldId="379"/>
            <ac:picMk id="29" creationId="{73D15ED9-6B3E-4432-8837-0A25849E321C}"/>
          </ac:picMkLst>
        </pc:picChg>
        <pc:picChg chg="add del mod ord">
          <ac:chgData name="Theresa Hodgson" userId="213b339f-9e68-4d61-b6e1-9aa385d3ff46" providerId="ADAL" clId="{B869E51A-28AE-4733-B62B-1C24E2306F49}" dt="2019-12-11T10:55:02.838" v="1342" actId="478"/>
          <ac:picMkLst>
            <pc:docMk/>
            <pc:sldMk cId="852959619" sldId="379"/>
            <ac:picMk id="30" creationId="{05EF66FD-AC8F-41F1-BFD9-D81C282CDCC0}"/>
          </ac:picMkLst>
        </pc:picChg>
        <pc:picChg chg="add del mod ord">
          <ac:chgData name="Theresa Hodgson" userId="213b339f-9e68-4d61-b6e1-9aa385d3ff46" providerId="ADAL" clId="{B869E51A-28AE-4733-B62B-1C24E2306F49}" dt="2019-12-11T10:55:02.838" v="1342" actId="478"/>
          <ac:picMkLst>
            <pc:docMk/>
            <pc:sldMk cId="852959619" sldId="379"/>
            <ac:picMk id="31" creationId="{9DB94DC5-C17A-432E-B50D-6DF92997A3DF}"/>
          </ac:picMkLst>
        </pc:picChg>
        <pc:picChg chg="add del mod ord">
          <ac:chgData name="Theresa Hodgson" userId="213b339f-9e68-4d61-b6e1-9aa385d3ff46" providerId="ADAL" clId="{B869E51A-28AE-4733-B62B-1C24E2306F49}" dt="2019-12-11T10:55:02.838" v="1342" actId="478"/>
          <ac:picMkLst>
            <pc:docMk/>
            <pc:sldMk cId="852959619" sldId="379"/>
            <ac:picMk id="32" creationId="{A0033388-6BFD-4140-8B29-60713950092D}"/>
          </ac:picMkLst>
        </pc:picChg>
        <pc:picChg chg="add del mod ord">
          <ac:chgData name="Theresa Hodgson" userId="213b339f-9e68-4d61-b6e1-9aa385d3ff46" providerId="ADAL" clId="{B869E51A-28AE-4733-B62B-1C24E2306F49}" dt="2019-12-11T10:55:02.838" v="1342" actId="478"/>
          <ac:picMkLst>
            <pc:docMk/>
            <pc:sldMk cId="852959619" sldId="379"/>
            <ac:picMk id="33" creationId="{FAD3427A-75DB-446E-A0D0-4F8FE315CC82}"/>
          </ac:picMkLst>
        </pc:picChg>
        <pc:picChg chg="add del mod ord">
          <ac:chgData name="Theresa Hodgson" userId="213b339f-9e68-4d61-b6e1-9aa385d3ff46" providerId="ADAL" clId="{B869E51A-28AE-4733-B62B-1C24E2306F49}" dt="2019-12-11T10:55:02.838" v="1342" actId="478"/>
          <ac:picMkLst>
            <pc:docMk/>
            <pc:sldMk cId="852959619" sldId="379"/>
            <ac:picMk id="34" creationId="{108FA715-1582-4335-86D0-0AA94218EC4B}"/>
          </ac:picMkLst>
        </pc:picChg>
        <pc:picChg chg="add del mod ord">
          <ac:chgData name="Theresa Hodgson" userId="213b339f-9e68-4d61-b6e1-9aa385d3ff46" providerId="ADAL" clId="{B869E51A-28AE-4733-B62B-1C24E2306F49}" dt="2019-12-11T10:55:02.838" v="1342" actId="478"/>
          <ac:picMkLst>
            <pc:docMk/>
            <pc:sldMk cId="852959619" sldId="379"/>
            <ac:picMk id="35" creationId="{7E34CF7C-D8E3-49D2-BC65-22CAF4EBA20E}"/>
          </ac:picMkLst>
        </pc:picChg>
        <pc:picChg chg="add del mod ord">
          <ac:chgData name="Theresa Hodgson" userId="213b339f-9e68-4d61-b6e1-9aa385d3ff46" providerId="ADAL" clId="{B869E51A-28AE-4733-B62B-1C24E2306F49}" dt="2019-12-11T10:55:02.838" v="1342" actId="478"/>
          <ac:picMkLst>
            <pc:docMk/>
            <pc:sldMk cId="852959619" sldId="379"/>
            <ac:picMk id="36" creationId="{DA108457-6FB2-46B1-A75D-0672B101BB94}"/>
          </ac:picMkLst>
        </pc:picChg>
        <pc:picChg chg="add del mod ord">
          <ac:chgData name="Theresa Hodgson" userId="213b339f-9e68-4d61-b6e1-9aa385d3ff46" providerId="ADAL" clId="{B869E51A-28AE-4733-B62B-1C24E2306F49}" dt="2019-12-11T10:55:02.838" v="1342" actId="478"/>
          <ac:picMkLst>
            <pc:docMk/>
            <pc:sldMk cId="852959619" sldId="379"/>
            <ac:picMk id="37" creationId="{B002A1D7-4478-43A8-98A9-1CF321BF3F2A}"/>
          </ac:picMkLst>
        </pc:picChg>
        <pc:picChg chg="add del mod ord">
          <ac:chgData name="Theresa Hodgson" userId="213b339f-9e68-4d61-b6e1-9aa385d3ff46" providerId="ADAL" clId="{B869E51A-28AE-4733-B62B-1C24E2306F49}" dt="2019-12-11T10:55:02.838" v="1342" actId="478"/>
          <ac:picMkLst>
            <pc:docMk/>
            <pc:sldMk cId="852959619" sldId="379"/>
            <ac:picMk id="38" creationId="{414D21CA-2DC4-4256-B8E0-9BF68D9CD1CC}"/>
          </ac:picMkLst>
        </pc:picChg>
        <pc:picChg chg="add del mod ord">
          <ac:chgData name="Theresa Hodgson" userId="213b339f-9e68-4d61-b6e1-9aa385d3ff46" providerId="ADAL" clId="{B869E51A-28AE-4733-B62B-1C24E2306F49}" dt="2019-12-11T10:55:02.838" v="1342" actId="478"/>
          <ac:picMkLst>
            <pc:docMk/>
            <pc:sldMk cId="852959619" sldId="379"/>
            <ac:picMk id="39" creationId="{7670A1D5-475D-4CD5-960F-5DC977DB0B9C}"/>
          </ac:picMkLst>
        </pc:picChg>
        <pc:picChg chg="add del mod ord">
          <ac:chgData name="Theresa Hodgson" userId="213b339f-9e68-4d61-b6e1-9aa385d3ff46" providerId="ADAL" clId="{B869E51A-28AE-4733-B62B-1C24E2306F49}" dt="2019-12-11T10:55:02.838" v="1342" actId="478"/>
          <ac:picMkLst>
            <pc:docMk/>
            <pc:sldMk cId="852959619" sldId="379"/>
            <ac:picMk id="40" creationId="{1C880C4C-3ECA-4445-BA67-F7D4BEAB20AE}"/>
          </ac:picMkLst>
        </pc:picChg>
        <pc:picChg chg="add del mod ord">
          <ac:chgData name="Theresa Hodgson" userId="213b339f-9e68-4d61-b6e1-9aa385d3ff46" providerId="ADAL" clId="{B869E51A-28AE-4733-B62B-1C24E2306F49}" dt="2019-12-11T10:55:02.838" v="1342" actId="478"/>
          <ac:picMkLst>
            <pc:docMk/>
            <pc:sldMk cId="852959619" sldId="379"/>
            <ac:picMk id="41" creationId="{ED27B853-083A-48C6-BA2D-6B2D74DCE07C}"/>
          </ac:picMkLst>
        </pc:picChg>
        <pc:picChg chg="add del mod ord">
          <ac:chgData name="Theresa Hodgson" userId="213b339f-9e68-4d61-b6e1-9aa385d3ff46" providerId="ADAL" clId="{B869E51A-28AE-4733-B62B-1C24E2306F49}" dt="2019-12-11T10:55:02.838" v="1342" actId="478"/>
          <ac:picMkLst>
            <pc:docMk/>
            <pc:sldMk cId="852959619" sldId="379"/>
            <ac:picMk id="42" creationId="{B3DA65DB-5B54-4280-8C10-81BD28FDCBB8}"/>
          </ac:picMkLst>
        </pc:picChg>
        <pc:picChg chg="add del mod ord">
          <ac:chgData name="Theresa Hodgson" userId="213b339f-9e68-4d61-b6e1-9aa385d3ff46" providerId="ADAL" clId="{B869E51A-28AE-4733-B62B-1C24E2306F49}" dt="2019-12-11T10:55:02.838" v="1342" actId="478"/>
          <ac:picMkLst>
            <pc:docMk/>
            <pc:sldMk cId="852959619" sldId="379"/>
            <ac:picMk id="43" creationId="{4BB6BCCB-618D-4822-97F4-9427E8C31D77}"/>
          </ac:picMkLst>
        </pc:picChg>
        <pc:picChg chg="add del mod ord">
          <ac:chgData name="Theresa Hodgson" userId="213b339f-9e68-4d61-b6e1-9aa385d3ff46" providerId="ADAL" clId="{B869E51A-28AE-4733-B62B-1C24E2306F49}" dt="2019-12-11T10:55:02.838" v="1342" actId="478"/>
          <ac:picMkLst>
            <pc:docMk/>
            <pc:sldMk cId="852959619" sldId="379"/>
            <ac:picMk id="44" creationId="{1640104F-80C2-4354-9876-40206FF27B88}"/>
          </ac:picMkLst>
        </pc:picChg>
        <pc:picChg chg="add del mod ord">
          <ac:chgData name="Theresa Hodgson" userId="213b339f-9e68-4d61-b6e1-9aa385d3ff46" providerId="ADAL" clId="{B869E51A-28AE-4733-B62B-1C24E2306F49}" dt="2019-12-11T10:55:02.838" v="1342" actId="478"/>
          <ac:picMkLst>
            <pc:docMk/>
            <pc:sldMk cId="852959619" sldId="379"/>
            <ac:picMk id="45" creationId="{361A4F97-2D87-4B3F-A6AA-E87F6A17F631}"/>
          </ac:picMkLst>
        </pc:picChg>
        <pc:picChg chg="add del mod ord">
          <ac:chgData name="Theresa Hodgson" userId="213b339f-9e68-4d61-b6e1-9aa385d3ff46" providerId="ADAL" clId="{B869E51A-28AE-4733-B62B-1C24E2306F49}" dt="2019-12-11T10:55:02.838" v="1342" actId="478"/>
          <ac:picMkLst>
            <pc:docMk/>
            <pc:sldMk cId="852959619" sldId="379"/>
            <ac:picMk id="46" creationId="{53EA1DF4-0377-45CF-955C-C95B56048EDA}"/>
          </ac:picMkLst>
        </pc:picChg>
        <pc:picChg chg="add del mod ord">
          <ac:chgData name="Theresa Hodgson" userId="213b339f-9e68-4d61-b6e1-9aa385d3ff46" providerId="ADAL" clId="{B869E51A-28AE-4733-B62B-1C24E2306F49}" dt="2019-12-11T10:55:02.838" v="1342" actId="478"/>
          <ac:picMkLst>
            <pc:docMk/>
            <pc:sldMk cId="852959619" sldId="379"/>
            <ac:picMk id="47" creationId="{AD1488AB-7BF7-4B80-AA68-5621C9ABAD54}"/>
          </ac:picMkLst>
        </pc:picChg>
      </pc:sldChg>
      <pc:sldChg chg="addSp delSp modSp">
        <pc:chgData name="Theresa Hodgson" userId="213b339f-9e68-4d61-b6e1-9aa385d3ff46" providerId="ADAL" clId="{B869E51A-28AE-4733-B62B-1C24E2306F49}" dt="2019-12-16T15:50:06.202" v="3671" actId="164"/>
        <pc:sldMkLst>
          <pc:docMk/>
          <pc:sldMk cId="2641573616" sldId="381"/>
        </pc:sldMkLst>
        <pc:spChg chg="del">
          <ac:chgData name="Theresa Hodgson" userId="213b339f-9e68-4d61-b6e1-9aa385d3ff46" providerId="ADAL" clId="{B869E51A-28AE-4733-B62B-1C24E2306F49}" dt="2019-12-11T10:55:48.015" v="1352" actId="478"/>
          <ac:spMkLst>
            <pc:docMk/>
            <pc:sldMk cId="2641573616" sldId="381"/>
            <ac:spMk id="9" creationId="{CE8AC61F-9DD8-4E41-8F54-6DE0052D1AA7}"/>
          </ac:spMkLst>
        </pc:spChg>
        <pc:spChg chg="mod">
          <ac:chgData name="Theresa Hodgson" userId="213b339f-9e68-4d61-b6e1-9aa385d3ff46" providerId="ADAL" clId="{B869E51A-28AE-4733-B62B-1C24E2306F49}" dt="2019-12-11T11:20:32.386" v="1619" actId="1035"/>
          <ac:spMkLst>
            <pc:docMk/>
            <pc:sldMk cId="2641573616" sldId="381"/>
            <ac:spMk id="13" creationId="{4A88F466-520C-4070-8A3D-97C4B620D237}"/>
          </ac:spMkLst>
        </pc:spChg>
        <pc:spChg chg="mod">
          <ac:chgData name="Theresa Hodgson" userId="213b339f-9e68-4d61-b6e1-9aa385d3ff46" providerId="ADAL" clId="{B869E51A-28AE-4733-B62B-1C24E2306F49}" dt="2019-12-11T11:20:32.386" v="1619" actId="1035"/>
          <ac:spMkLst>
            <pc:docMk/>
            <pc:sldMk cId="2641573616" sldId="381"/>
            <ac:spMk id="14" creationId="{2CFA3396-B300-4F6B-9464-CFF2EB47ADD6}"/>
          </ac:spMkLst>
        </pc:spChg>
        <pc:spChg chg="mod">
          <ac:chgData name="Theresa Hodgson" userId="213b339f-9e68-4d61-b6e1-9aa385d3ff46" providerId="ADAL" clId="{B869E51A-28AE-4733-B62B-1C24E2306F49}" dt="2019-12-11T10:56:21.063" v="1385" actId="20577"/>
          <ac:spMkLst>
            <pc:docMk/>
            <pc:sldMk cId="2641573616" sldId="381"/>
            <ac:spMk id="19" creationId="{5252A847-DE45-4FA3-A1F8-EEBEB845FF8E}"/>
          </ac:spMkLst>
        </pc:spChg>
        <pc:grpChg chg="add mod">
          <ac:chgData name="Theresa Hodgson" userId="213b339f-9e68-4d61-b6e1-9aa385d3ff46" providerId="ADAL" clId="{B869E51A-28AE-4733-B62B-1C24E2306F49}" dt="2019-12-16T15:50:06.202" v="3671" actId="164"/>
          <ac:grpSpMkLst>
            <pc:docMk/>
            <pc:sldMk cId="2641573616" sldId="381"/>
            <ac:grpSpMk id="2" creationId="{70BC8D80-F5F4-43F1-B024-E9D699697AE1}"/>
          </ac:grpSpMkLst>
        </pc:grpChg>
        <pc:grpChg chg="add mod">
          <ac:chgData name="Theresa Hodgson" userId="213b339f-9e68-4d61-b6e1-9aa385d3ff46" providerId="ADAL" clId="{B869E51A-28AE-4733-B62B-1C24E2306F49}" dt="2019-12-11T11:20:27.005" v="1616" actId="1036"/>
          <ac:grpSpMkLst>
            <pc:docMk/>
            <pc:sldMk cId="2641573616" sldId="381"/>
            <ac:grpSpMk id="12" creationId="{5835C5E3-88EB-4EA5-AB36-01D2F7E764A4}"/>
          </ac:grpSpMkLst>
        </pc:grpChg>
        <pc:grpChg chg="add del">
          <ac:chgData name="Theresa Hodgson" userId="213b339f-9e68-4d61-b6e1-9aa385d3ff46" providerId="ADAL" clId="{B869E51A-28AE-4733-B62B-1C24E2306F49}" dt="2019-12-11T11:17:31.997" v="1594" actId="478"/>
          <ac:grpSpMkLst>
            <pc:docMk/>
            <pc:sldMk cId="2641573616" sldId="381"/>
            <ac:grpSpMk id="20" creationId="{24B9CF27-287B-4F75-8965-324296A5AF3D}"/>
          </ac:grpSpMkLst>
        </pc:grpChg>
        <pc:grpChg chg="add del">
          <ac:chgData name="Theresa Hodgson" userId="213b339f-9e68-4d61-b6e1-9aa385d3ff46" providerId="ADAL" clId="{B869E51A-28AE-4733-B62B-1C24E2306F49}" dt="2019-12-11T11:17:31.997" v="1594" actId="478"/>
          <ac:grpSpMkLst>
            <pc:docMk/>
            <pc:sldMk cId="2641573616" sldId="381"/>
            <ac:grpSpMk id="29" creationId="{D0E99613-B8EA-40EC-B0C0-CC5270C8757A}"/>
          </ac:grpSpMkLst>
        </pc:grpChg>
        <pc:grpChg chg="add del">
          <ac:chgData name="Theresa Hodgson" userId="213b339f-9e68-4d61-b6e1-9aa385d3ff46" providerId="ADAL" clId="{B869E51A-28AE-4733-B62B-1C24E2306F49}" dt="2019-12-11T11:17:31.997" v="1594" actId="478"/>
          <ac:grpSpMkLst>
            <pc:docMk/>
            <pc:sldMk cId="2641573616" sldId="381"/>
            <ac:grpSpMk id="38" creationId="{380C3CBF-41CD-4973-9CAB-09FD08AE7229}"/>
          </ac:grpSpMkLst>
        </pc:grpChg>
        <pc:grpChg chg="add del">
          <ac:chgData name="Theresa Hodgson" userId="213b339f-9e68-4d61-b6e1-9aa385d3ff46" providerId="ADAL" clId="{B869E51A-28AE-4733-B62B-1C24E2306F49}" dt="2019-12-11T11:17:31.997" v="1594" actId="478"/>
          <ac:grpSpMkLst>
            <pc:docMk/>
            <pc:sldMk cId="2641573616" sldId="381"/>
            <ac:grpSpMk id="47" creationId="{2B0CA3E2-637D-4C00-98BA-A6D016C9C114}"/>
          </ac:grpSpMkLst>
        </pc:grpChg>
        <pc:grpChg chg="add del mod">
          <ac:chgData name="Theresa Hodgson" userId="213b339f-9e68-4d61-b6e1-9aa385d3ff46" providerId="ADAL" clId="{B869E51A-28AE-4733-B62B-1C24E2306F49}" dt="2019-12-16T15:50:06.202" v="3671" actId="164"/>
          <ac:grpSpMkLst>
            <pc:docMk/>
            <pc:sldMk cId="2641573616" sldId="381"/>
            <ac:grpSpMk id="57" creationId="{0A59102F-0738-45A4-9CA1-F195AB63A1B8}"/>
          </ac:grpSpMkLst>
        </pc:grpChg>
        <pc:grpChg chg="add del">
          <ac:chgData name="Theresa Hodgson" userId="213b339f-9e68-4d61-b6e1-9aa385d3ff46" providerId="ADAL" clId="{B869E51A-28AE-4733-B62B-1C24E2306F49}" dt="2019-12-16T15:49:21.972" v="3662" actId="165"/>
          <ac:grpSpMkLst>
            <pc:docMk/>
            <pc:sldMk cId="2641573616" sldId="381"/>
            <ac:grpSpMk id="66" creationId="{89310FED-1FC4-43E5-B4E6-2BCF797BB806}"/>
          </ac:grpSpMkLst>
        </pc:grpChg>
        <pc:grpChg chg="add del">
          <ac:chgData name="Theresa Hodgson" userId="213b339f-9e68-4d61-b6e1-9aa385d3ff46" providerId="ADAL" clId="{B869E51A-28AE-4733-B62B-1C24E2306F49}" dt="2019-12-16T15:49:29.778" v="3664" actId="165"/>
          <ac:grpSpMkLst>
            <pc:docMk/>
            <pc:sldMk cId="2641573616" sldId="381"/>
            <ac:grpSpMk id="75" creationId="{DB7255B9-1151-4B71-A1A0-39072D51A48A}"/>
          </ac:grpSpMkLst>
        </pc:grpChg>
        <pc:grpChg chg="add del">
          <ac:chgData name="Theresa Hodgson" userId="213b339f-9e68-4d61-b6e1-9aa385d3ff46" providerId="ADAL" clId="{B869E51A-28AE-4733-B62B-1C24E2306F49}" dt="2019-12-16T15:49:27.599" v="3663" actId="165"/>
          <ac:grpSpMkLst>
            <pc:docMk/>
            <pc:sldMk cId="2641573616" sldId="381"/>
            <ac:grpSpMk id="84" creationId="{E044A454-D2F5-452F-9393-F8099D2AE461}"/>
          </ac:grpSpMkLst>
        </pc:grpChg>
        <pc:graphicFrameChg chg="add del">
          <ac:chgData name="Theresa Hodgson" userId="213b339f-9e68-4d61-b6e1-9aa385d3ff46" providerId="ADAL" clId="{B869E51A-28AE-4733-B62B-1C24E2306F49}" dt="2019-12-11T11:17:31.997" v="1594" actId="478"/>
          <ac:graphicFrameMkLst>
            <pc:docMk/>
            <pc:sldMk cId="2641573616" sldId="381"/>
            <ac:graphicFrameMk id="10" creationId="{5CF6012F-386A-4DBB-9575-FA5FBCE6E7A3}"/>
          </ac:graphicFrameMkLst>
        </pc:graphicFrameChg>
        <pc:graphicFrameChg chg="add mod modGraphic">
          <ac:chgData name="Theresa Hodgson" userId="213b339f-9e68-4d61-b6e1-9aa385d3ff46" providerId="ADAL" clId="{B869E51A-28AE-4733-B62B-1C24E2306F49}" dt="2019-12-16T15:37:46.880" v="3635"/>
          <ac:graphicFrameMkLst>
            <pc:docMk/>
            <pc:sldMk cId="2641573616" sldId="381"/>
            <ac:graphicFrameMk id="11" creationId="{AE1AB8F6-9313-46A3-BAA3-F1C5395B5187}"/>
          </ac:graphicFrameMkLst>
        </pc:graphicFrameChg>
        <pc:graphicFrameChg chg="add del">
          <ac:chgData name="Theresa Hodgson" userId="213b339f-9e68-4d61-b6e1-9aa385d3ff46" providerId="ADAL" clId="{B869E51A-28AE-4733-B62B-1C24E2306F49}" dt="2019-12-11T11:19:28.540" v="1597" actId="478"/>
          <ac:graphicFrameMkLst>
            <pc:docMk/>
            <pc:sldMk cId="2641573616" sldId="381"/>
            <ac:graphicFrameMk id="56" creationId="{C0447193-4965-4869-965C-218DB402D5E5}"/>
          </ac:graphicFrameMkLst>
        </pc:graphicFrameChg>
        <pc:picChg chg="mod">
          <ac:chgData name="Theresa Hodgson" userId="213b339f-9e68-4d61-b6e1-9aa385d3ff46" providerId="ADAL" clId="{B869E51A-28AE-4733-B62B-1C24E2306F49}" dt="2019-12-16T15:48:32.882" v="3654" actId="688"/>
          <ac:picMkLst>
            <pc:docMk/>
            <pc:sldMk cId="2641573616" sldId="381"/>
            <ac:picMk id="58" creationId="{5B7D4B59-8779-454D-9D3E-17980B199F07}"/>
          </ac:picMkLst>
        </pc:picChg>
        <pc:picChg chg="mod">
          <ac:chgData name="Theresa Hodgson" userId="213b339f-9e68-4d61-b6e1-9aa385d3ff46" providerId="ADAL" clId="{B869E51A-28AE-4733-B62B-1C24E2306F49}" dt="2019-12-16T15:49:15.517" v="3661" actId="408"/>
          <ac:picMkLst>
            <pc:docMk/>
            <pc:sldMk cId="2641573616" sldId="381"/>
            <ac:picMk id="59" creationId="{E8BB175D-D2BB-4441-A155-383ED28557C8}"/>
          </ac:picMkLst>
        </pc:picChg>
        <pc:picChg chg="mod">
          <ac:chgData name="Theresa Hodgson" userId="213b339f-9e68-4d61-b6e1-9aa385d3ff46" providerId="ADAL" clId="{B869E51A-28AE-4733-B62B-1C24E2306F49}" dt="2019-12-16T15:49:15.517" v="3661" actId="408"/>
          <ac:picMkLst>
            <pc:docMk/>
            <pc:sldMk cId="2641573616" sldId="381"/>
            <ac:picMk id="60" creationId="{766E0325-02DC-4C68-A9CB-44ED50803ECD}"/>
          </ac:picMkLst>
        </pc:picChg>
        <pc:picChg chg="mod">
          <ac:chgData name="Theresa Hodgson" userId="213b339f-9e68-4d61-b6e1-9aa385d3ff46" providerId="ADAL" clId="{B869E51A-28AE-4733-B62B-1C24E2306F49}" dt="2019-12-16T15:49:15.517" v="3661" actId="408"/>
          <ac:picMkLst>
            <pc:docMk/>
            <pc:sldMk cId="2641573616" sldId="381"/>
            <ac:picMk id="61" creationId="{D7D2C30B-85E7-453E-966B-EB3FA98DA836}"/>
          </ac:picMkLst>
        </pc:picChg>
        <pc:picChg chg="mod">
          <ac:chgData name="Theresa Hodgson" userId="213b339f-9e68-4d61-b6e1-9aa385d3ff46" providerId="ADAL" clId="{B869E51A-28AE-4733-B62B-1C24E2306F49}" dt="2019-12-16T15:49:15.517" v="3661" actId="408"/>
          <ac:picMkLst>
            <pc:docMk/>
            <pc:sldMk cId="2641573616" sldId="381"/>
            <ac:picMk id="62" creationId="{47D1D856-C785-4B34-ABAD-6C7E3C471E89}"/>
          </ac:picMkLst>
        </pc:picChg>
        <pc:picChg chg="mod">
          <ac:chgData name="Theresa Hodgson" userId="213b339f-9e68-4d61-b6e1-9aa385d3ff46" providerId="ADAL" clId="{B869E51A-28AE-4733-B62B-1C24E2306F49}" dt="2019-12-16T15:49:15.517" v="3661" actId="408"/>
          <ac:picMkLst>
            <pc:docMk/>
            <pc:sldMk cId="2641573616" sldId="381"/>
            <ac:picMk id="63" creationId="{F99AC91C-DD7D-4CB5-A3C2-97C192276E01}"/>
          </ac:picMkLst>
        </pc:picChg>
        <pc:picChg chg="mod">
          <ac:chgData name="Theresa Hodgson" userId="213b339f-9e68-4d61-b6e1-9aa385d3ff46" providerId="ADAL" clId="{B869E51A-28AE-4733-B62B-1C24E2306F49}" dt="2019-12-16T15:49:15.517" v="3661" actId="408"/>
          <ac:picMkLst>
            <pc:docMk/>
            <pc:sldMk cId="2641573616" sldId="381"/>
            <ac:picMk id="64" creationId="{425AD38E-5C51-4FD8-8881-413C189F43D0}"/>
          </ac:picMkLst>
        </pc:picChg>
        <pc:picChg chg="mod">
          <ac:chgData name="Theresa Hodgson" userId="213b339f-9e68-4d61-b6e1-9aa385d3ff46" providerId="ADAL" clId="{B869E51A-28AE-4733-B62B-1C24E2306F49}" dt="2019-12-16T15:49:15.517" v="3661" actId="408"/>
          <ac:picMkLst>
            <pc:docMk/>
            <pc:sldMk cId="2641573616" sldId="381"/>
            <ac:picMk id="65" creationId="{11427685-3356-49D8-A046-EA526D5AA3F5}"/>
          </ac:picMkLst>
        </pc:picChg>
        <pc:picChg chg="mod topLvl">
          <ac:chgData name="Theresa Hodgson" userId="213b339f-9e68-4d61-b6e1-9aa385d3ff46" providerId="ADAL" clId="{B869E51A-28AE-4733-B62B-1C24E2306F49}" dt="2019-12-16T15:50:06.202" v="3671" actId="164"/>
          <ac:picMkLst>
            <pc:docMk/>
            <pc:sldMk cId="2641573616" sldId="381"/>
            <ac:picMk id="67" creationId="{86622DB1-CC5D-4BDE-A297-888B1D0FAEC9}"/>
          </ac:picMkLst>
        </pc:picChg>
        <pc:picChg chg="mod topLvl">
          <ac:chgData name="Theresa Hodgson" userId="213b339f-9e68-4d61-b6e1-9aa385d3ff46" providerId="ADAL" clId="{B869E51A-28AE-4733-B62B-1C24E2306F49}" dt="2019-12-16T15:50:06.202" v="3671" actId="164"/>
          <ac:picMkLst>
            <pc:docMk/>
            <pc:sldMk cId="2641573616" sldId="381"/>
            <ac:picMk id="68" creationId="{1795EB6D-3958-4E18-A2EE-9BBDE4CE569E}"/>
          </ac:picMkLst>
        </pc:picChg>
        <pc:picChg chg="mod topLvl">
          <ac:chgData name="Theresa Hodgson" userId="213b339f-9e68-4d61-b6e1-9aa385d3ff46" providerId="ADAL" clId="{B869E51A-28AE-4733-B62B-1C24E2306F49}" dt="2019-12-16T15:50:06.202" v="3671" actId="164"/>
          <ac:picMkLst>
            <pc:docMk/>
            <pc:sldMk cId="2641573616" sldId="381"/>
            <ac:picMk id="69" creationId="{81294D25-A945-4933-9199-9663461EF716}"/>
          </ac:picMkLst>
        </pc:picChg>
        <pc:picChg chg="mod topLvl">
          <ac:chgData name="Theresa Hodgson" userId="213b339f-9e68-4d61-b6e1-9aa385d3ff46" providerId="ADAL" clId="{B869E51A-28AE-4733-B62B-1C24E2306F49}" dt="2019-12-16T15:50:06.202" v="3671" actId="164"/>
          <ac:picMkLst>
            <pc:docMk/>
            <pc:sldMk cId="2641573616" sldId="381"/>
            <ac:picMk id="70" creationId="{C5154ADB-DA55-4FE2-9466-BC1DBEF37F7D}"/>
          </ac:picMkLst>
        </pc:picChg>
        <pc:picChg chg="mod topLvl">
          <ac:chgData name="Theresa Hodgson" userId="213b339f-9e68-4d61-b6e1-9aa385d3ff46" providerId="ADAL" clId="{B869E51A-28AE-4733-B62B-1C24E2306F49}" dt="2019-12-16T15:50:06.202" v="3671" actId="164"/>
          <ac:picMkLst>
            <pc:docMk/>
            <pc:sldMk cId="2641573616" sldId="381"/>
            <ac:picMk id="71" creationId="{6BAF5651-F699-488F-AD0D-31061D90252E}"/>
          </ac:picMkLst>
        </pc:picChg>
        <pc:picChg chg="mod topLvl">
          <ac:chgData name="Theresa Hodgson" userId="213b339f-9e68-4d61-b6e1-9aa385d3ff46" providerId="ADAL" clId="{B869E51A-28AE-4733-B62B-1C24E2306F49}" dt="2019-12-16T15:50:06.202" v="3671" actId="164"/>
          <ac:picMkLst>
            <pc:docMk/>
            <pc:sldMk cId="2641573616" sldId="381"/>
            <ac:picMk id="72" creationId="{6521B0DE-4B77-476D-AC52-13A1880B26F3}"/>
          </ac:picMkLst>
        </pc:picChg>
        <pc:picChg chg="mod topLvl">
          <ac:chgData name="Theresa Hodgson" userId="213b339f-9e68-4d61-b6e1-9aa385d3ff46" providerId="ADAL" clId="{B869E51A-28AE-4733-B62B-1C24E2306F49}" dt="2019-12-16T15:50:06.202" v="3671" actId="164"/>
          <ac:picMkLst>
            <pc:docMk/>
            <pc:sldMk cId="2641573616" sldId="381"/>
            <ac:picMk id="73" creationId="{75068A93-F852-4C57-9824-66B3B8A71B4C}"/>
          </ac:picMkLst>
        </pc:picChg>
        <pc:picChg chg="mod topLvl">
          <ac:chgData name="Theresa Hodgson" userId="213b339f-9e68-4d61-b6e1-9aa385d3ff46" providerId="ADAL" clId="{B869E51A-28AE-4733-B62B-1C24E2306F49}" dt="2019-12-16T15:50:06.202" v="3671" actId="164"/>
          <ac:picMkLst>
            <pc:docMk/>
            <pc:sldMk cId="2641573616" sldId="381"/>
            <ac:picMk id="74" creationId="{89017270-EF2C-4867-8B81-81521F66AAA3}"/>
          </ac:picMkLst>
        </pc:picChg>
        <pc:picChg chg="mod topLvl">
          <ac:chgData name="Theresa Hodgson" userId="213b339f-9e68-4d61-b6e1-9aa385d3ff46" providerId="ADAL" clId="{B869E51A-28AE-4733-B62B-1C24E2306F49}" dt="2019-12-16T15:50:06.202" v="3671" actId="164"/>
          <ac:picMkLst>
            <pc:docMk/>
            <pc:sldMk cId="2641573616" sldId="381"/>
            <ac:picMk id="76" creationId="{C2747FD9-8754-4C2D-9C85-D776E33EA060}"/>
          </ac:picMkLst>
        </pc:picChg>
        <pc:picChg chg="mod topLvl">
          <ac:chgData name="Theresa Hodgson" userId="213b339f-9e68-4d61-b6e1-9aa385d3ff46" providerId="ADAL" clId="{B869E51A-28AE-4733-B62B-1C24E2306F49}" dt="2019-12-16T15:50:06.202" v="3671" actId="164"/>
          <ac:picMkLst>
            <pc:docMk/>
            <pc:sldMk cId="2641573616" sldId="381"/>
            <ac:picMk id="77" creationId="{93F6EC80-7B10-45B3-B044-FC986E733423}"/>
          </ac:picMkLst>
        </pc:picChg>
        <pc:picChg chg="mod topLvl">
          <ac:chgData name="Theresa Hodgson" userId="213b339f-9e68-4d61-b6e1-9aa385d3ff46" providerId="ADAL" clId="{B869E51A-28AE-4733-B62B-1C24E2306F49}" dt="2019-12-16T15:50:06.202" v="3671" actId="164"/>
          <ac:picMkLst>
            <pc:docMk/>
            <pc:sldMk cId="2641573616" sldId="381"/>
            <ac:picMk id="78" creationId="{9BB0B6B4-3550-45EE-8DCC-87A9274E8651}"/>
          </ac:picMkLst>
        </pc:picChg>
        <pc:picChg chg="mod topLvl">
          <ac:chgData name="Theresa Hodgson" userId="213b339f-9e68-4d61-b6e1-9aa385d3ff46" providerId="ADAL" clId="{B869E51A-28AE-4733-B62B-1C24E2306F49}" dt="2019-12-16T15:50:06.202" v="3671" actId="164"/>
          <ac:picMkLst>
            <pc:docMk/>
            <pc:sldMk cId="2641573616" sldId="381"/>
            <ac:picMk id="79" creationId="{6ADC65C3-68B9-45C3-8121-D68B36E1F213}"/>
          </ac:picMkLst>
        </pc:picChg>
        <pc:picChg chg="mod topLvl">
          <ac:chgData name="Theresa Hodgson" userId="213b339f-9e68-4d61-b6e1-9aa385d3ff46" providerId="ADAL" clId="{B869E51A-28AE-4733-B62B-1C24E2306F49}" dt="2019-12-16T15:50:06.202" v="3671" actId="164"/>
          <ac:picMkLst>
            <pc:docMk/>
            <pc:sldMk cId="2641573616" sldId="381"/>
            <ac:picMk id="80" creationId="{6942277C-DBFF-46B0-9F96-4A4B807225C1}"/>
          </ac:picMkLst>
        </pc:picChg>
        <pc:picChg chg="mod topLvl">
          <ac:chgData name="Theresa Hodgson" userId="213b339f-9e68-4d61-b6e1-9aa385d3ff46" providerId="ADAL" clId="{B869E51A-28AE-4733-B62B-1C24E2306F49}" dt="2019-12-16T15:50:06.202" v="3671" actId="164"/>
          <ac:picMkLst>
            <pc:docMk/>
            <pc:sldMk cId="2641573616" sldId="381"/>
            <ac:picMk id="81" creationId="{4DDA7A3B-923A-436F-B6DB-0AE80DFBBA0A}"/>
          </ac:picMkLst>
        </pc:picChg>
        <pc:picChg chg="mod topLvl">
          <ac:chgData name="Theresa Hodgson" userId="213b339f-9e68-4d61-b6e1-9aa385d3ff46" providerId="ADAL" clId="{B869E51A-28AE-4733-B62B-1C24E2306F49}" dt="2019-12-16T15:50:06.202" v="3671" actId="164"/>
          <ac:picMkLst>
            <pc:docMk/>
            <pc:sldMk cId="2641573616" sldId="381"/>
            <ac:picMk id="82" creationId="{F9A95F0A-6122-4097-B41C-B9E9D048E3B1}"/>
          </ac:picMkLst>
        </pc:picChg>
        <pc:picChg chg="mod topLvl">
          <ac:chgData name="Theresa Hodgson" userId="213b339f-9e68-4d61-b6e1-9aa385d3ff46" providerId="ADAL" clId="{B869E51A-28AE-4733-B62B-1C24E2306F49}" dt="2019-12-16T15:50:06.202" v="3671" actId="164"/>
          <ac:picMkLst>
            <pc:docMk/>
            <pc:sldMk cId="2641573616" sldId="381"/>
            <ac:picMk id="83" creationId="{9AAA5B1F-6837-45EF-AD69-DC6441F02BDF}"/>
          </ac:picMkLst>
        </pc:picChg>
        <pc:picChg chg="mod topLvl">
          <ac:chgData name="Theresa Hodgson" userId="213b339f-9e68-4d61-b6e1-9aa385d3ff46" providerId="ADAL" clId="{B869E51A-28AE-4733-B62B-1C24E2306F49}" dt="2019-12-16T15:50:06.202" v="3671" actId="164"/>
          <ac:picMkLst>
            <pc:docMk/>
            <pc:sldMk cId="2641573616" sldId="381"/>
            <ac:picMk id="85" creationId="{6E02E42C-7E58-4CDB-AA8A-C63719B8FDFC}"/>
          </ac:picMkLst>
        </pc:picChg>
        <pc:picChg chg="mod topLvl">
          <ac:chgData name="Theresa Hodgson" userId="213b339f-9e68-4d61-b6e1-9aa385d3ff46" providerId="ADAL" clId="{B869E51A-28AE-4733-B62B-1C24E2306F49}" dt="2019-12-16T15:50:06.202" v="3671" actId="164"/>
          <ac:picMkLst>
            <pc:docMk/>
            <pc:sldMk cId="2641573616" sldId="381"/>
            <ac:picMk id="86" creationId="{BDF532A3-3220-4827-8D4C-E29770B82915}"/>
          </ac:picMkLst>
        </pc:picChg>
        <pc:picChg chg="mod topLvl">
          <ac:chgData name="Theresa Hodgson" userId="213b339f-9e68-4d61-b6e1-9aa385d3ff46" providerId="ADAL" clId="{B869E51A-28AE-4733-B62B-1C24E2306F49}" dt="2019-12-16T15:50:06.202" v="3671" actId="164"/>
          <ac:picMkLst>
            <pc:docMk/>
            <pc:sldMk cId="2641573616" sldId="381"/>
            <ac:picMk id="87" creationId="{95FC1887-FA0D-40B5-AC6C-C0F459FCF7B3}"/>
          </ac:picMkLst>
        </pc:picChg>
        <pc:picChg chg="mod topLvl">
          <ac:chgData name="Theresa Hodgson" userId="213b339f-9e68-4d61-b6e1-9aa385d3ff46" providerId="ADAL" clId="{B869E51A-28AE-4733-B62B-1C24E2306F49}" dt="2019-12-16T15:50:06.202" v="3671" actId="164"/>
          <ac:picMkLst>
            <pc:docMk/>
            <pc:sldMk cId="2641573616" sldId="381"/>
            <ac:picMk id="88" creationId="{DE83267E-C892-46ED-9DFB-3DD677184429}"/>
          </ac:picMkLst>
        </pc:picChg>
        <pc:picChg chg="mod topLvl">
          <ac:chgData name="Theresa Hodgson" userId="213b339f-9e68-4d61-b6e1-9aa385d3ff46" providerId="ADAL" clId="{B869E51A-28AE-4733-B62B-1C24E2306F49}" dt="2019-12-16T15:50:06.202" v="3671" actId="164"/>
          <ac:picMkLst>
            <pc:docMk/>
            <pc:sldMk cId="2641573616" sldId="381"/>
            <ac:picMk id="89" creationId="{3202A9F3-5FAF-4088-8850-DC43529E5A8C}"/>
          </ac:picMkLst>
        </pc:picChg>
        <pc:picChg chg="mod topLvl">
          <ac:chgData name="Theresa Hodgson" userId="213b339f-9e68-4d61-b6e1-9aa385d3ff46" providerId="ADAL" clId="{B869E51A-28AE-4733-B62B-1C24E2306F49}" dt="2019-12-16T15:50:06.202" v="3671" actId="164"/>
          <ac:picMkLst>
            <pc:docMk/>
            <pc:sldMk cId="2641573616" sldId="381"/>
            <ac:picMk id="90" creationId="{61469E87-F1EA-4066-A0D2-E94DBAAB7201}"/>
          </ac:picMkLst>
        </pc:picChg>
        <pc:picChg chg="mod topLvl">
          <ac:chgData name="Theresa Hodgson" userId="213b339f-9e68-4d61-b6e1-9aa385d3ff46" providerId="ADAL" clId="{B869E51A-28AE-4733-B62B-1C24E2306F49}" dt="2019-12-16T15:50:06.202" v="3671" actId="164"/>
          <ac:picMkLst>
            <pc:docMk/>
            <pc:sldMk cId="2641573616" sldId="381"/>
            <ac:picMk id="91" creationId="{5E1161EC-1346-426C-861B-3C7BE6330636}"/>
          </ac:picMkLst>
        </pc:picChg>
        <pc:picChg chg="mod topLvl">
          <ac:chgData name="Theresa Hodgson" userId="213b339f-9e68-4d61-b6e1-9aa385d3ff46" providerId="ADAL" clId="{B869E51A-28AE-4733-B62B-1C24E2306F49}" dt="2019-12-16T15:50:06.202" v="3671" actId="164"/>
          <ac:picMkLst>
            <pc:docMk/>
            <pc:sldMk cId="2641573616" sldId="381"/>
            <ac:picMk id="92" creationId="{1836F8F8-5E86-48A6-A69C-5687430AEBA2}"/>
          </ac:picMkLst>
        </pc:picChg>
      </pc:sldChg>
      <pc:sldChg chg="del">
        <pc:chgData name="Theresa Hodgson" userId="213b339f-9e68-4d61-b6e1-9aa385d3ff46" providerId="ADAL" clId="{B869E51A-28AE-4733-B62B-1C24E2306F49}" dt="2019-12-11T10:56:39.190" v="1387" actId="47"/>
        <pc:sldMkLst>
          <pc:docMk/>
          <pc:sldMk cId="3331844614" sldId="382"/>
        </pc:sldMkLst>
      </pc:sldChg>
      <pc:sldChg chg="addSp delSp modSp">
        <pc:chgData name="Theresa Hodgson" userId="213b339f-9e68-4d61-b6e1-9aa385d3ff46" providerId="ADAL" clId="{B869E51A-28AE-4733-B62B-1C24E2306F49}" dt="2019-12-16T15:37:10.685" v="3627"/>
        <pc:sldMkLst>
          <pc:docMk/>
          <pc:sldMk cId="738986323" sldId="384"/>
        </pc:sldMkLst>
        <pc:spChg chg="mod">
          <ac:chgData name="Theresa Hodgson" userId="213b339f-9e68-4d61-b6e1-9aa385d3ff46" providerId="ADAL" clId="{B869E51A-28AE-4733-B62B-1C24E2306F49}" dt="2019-12-11T11:42:58.730" v="2146" actId="20577"/>
          <ac:spMkLst>
            <pc:docMk/>
            <pc:sldMk cId="738986323" sldId="384"/>
            <ac:spMk id="19" creationId="{5252A847-DE45-4FA3-A1F8-EEBEB845FF8E}"/>
          </ac:spMkLst>
        </pc:spChg>
        <pc:graphicFrameChg chg="del mod">
          <ac:chgData name="Theresa Hodgson" userId="213b339f-9e68-4d61-b6e1-9aa385d3ff46" providerId="ADAL" clId="{B869E51A-28AE-4733-B62B-1C24E2306F49}" dt="2019-12-11T11:43:17.697" v="2148" actId="478"/>
          <ac:graphicFrameMkLst>
            <pc:docMk/>
            <pc:sldMk cId="738986323" sldId="384"/>
            <ac:graphicFrameMk id="6" creationId="{85EED472-16A5-4FE8-B2D2-40FCB69BBD8B}"/>
          </ac:graphicFrameMkLst>
        </pc:graphicFrameChg>
        <pc:graphicFrameChg chg="add mod modGraphic">
          <ac:chgData name="Theresa Hodgson" userId="213b339f-9e68-4d61-b6e1-9aa385d3ff46" providerId="ADAL" clId="{B869E51A-28AE-4733-B62B-1C24E2306F49}" dt="2019-12-16T15:37:10.685" v="3627"/>
          <ac:graphicFrameMkLst>
            <pc:docMk/>
            <pc:sldMk cId="738986323" sldId="384"/>
            <ac:graphicFrameMk id="9" creationId="{FFAA2CCF-C786-4F27-8D47-14A152AC8BA5}"/>
          </ac:graphicFrameMkLst>
        </pc:graphicFrameChg>
      </pc:sldChg>
      <pc:sldChg chg="del">
        <pc:chgData name="Theresa Hodgson" userId="213b339f-9e68-4d61-b6e1-9aa385d3ff46" providerId="ADAL" clId="{B869E51A-28AE-4733-B62B-1C24E2306F49}" dt="2019-12-11T11:46:11.981" v="2190" actId="47"/>
        <pc:sldMkLst>
          <pc:docMk/>
          <pc:sldMk cId="2757414842" sldId="385"/>
        </pc:sldMkLst>
      </pc:sldChg>
      <pc:sldChg chg="del ord">
        <pc:chgData name="Theresa Hodgson" userId="213b339f-9e68-4d61-b6e1-9aa385d3ff46" providerId="ADAL" clId="{B869E51A-28AE-4733-B62B-1C24E2306F49}" dt="2019-12-11T11:20:53.919" v="1621" actId="47"/>
        <pc:sldMkLst>
          <pc:docMk/>
          <pc:sldMk cId="2448580443" sldId="386"/>
        </pc:sldMkLst>
      </pc:sldChg>
      <pc:sldChg chg="addSp modSp del ord">
        <pc:chgData name="Theresa Hodgson" userId="213b339f-9e68-4d61-b6e1-9aa385d3ff46" providerId="ADAL" clId="{B869E51A-28AE-4733-B62B-1C24E2306F49}" dt="2019-12-11T10:35:56.122" v="353" actId="47"/>
        <pc:sldMkLst>
          <pc:docMk/>
          <pc:sldMk cId="2359724515" sldId="387"/>
        </pc:sldMkLst>
        <pc:spChg chg="mod">
          <ac:chgData name="Theresa Hodgson" userId="213b339f-9e68-4d61-b6e1-9aa385d3ff46" providerId="ADAL" clId="{B869E51A-28AE-4733-B62B-1C24E2306F49}" dt="2019-12-11T10:22:50.164" v="6" actId="20577"/>
          <ac:spMkLst>
            <pc:docMk/>
            <pc:sldMk cId="2359724515" sldId="387"/>
            <ac:spMk id="10" creationId="{851D041F-B48C-493B-AB95-A4E8D6BD04FB}"/>
          </ac:spMkLst>
        </pc:spChg>
        <pc:graphicFrameChg chg="add mod modGraphic">
          <ac:chgData name="Theresa Hodgson" userId="213b339f-9e68-4d61-b6e1-9aa385d3ff46" providerId="ADAL" clId="{B869E51A-28AE-4733-B62B-1C24E2306F49}" dt="2019-12-11T10:23:23.708" v="12" actId="1076"/>
          <ac:graphicFrameMkLst>
            <pc:docMk/>
            <pc:sldMk cId="2359724515" sldId="387"/>
            <ac:graphicFrameMk id="11" creationId="{92E48224-49F1-4C3F-8C6B-B1E1596CA0F7}"/>
          </ac:graphicFrameMkLst>
        </pc:graphicFrameChg>
        <pc:graphicFrameChg chg="add mod modGraphic">
          <ac:chgData name="Theresa Hodgson" userId="213b339f-9e68-4d61-b6e1-9aa385d3ff46" providerId="ADAL" clId="{B869E51A-28AE-4733-B62B-1C24E2306F49}" dt="2019-12-11T10:23:25.739" v="13" actId="1076"/>
          <ac:graphicFrameMkLst>
            <pc:docMk/>
            <pc:sldMk cId="2359724515" sldId="387"/>
            <ac:graphicFrameMk id="12" creationId="{0ABA8578-AC22-458D-AD00-040ECDDBB604}"/>
          </ac:graphicFrameMkLst>
        </pc:graphicFrameChg>
      </pc:sldChg>
      <pc:sldChg chg="del">
        <pc:chgData name="Theresa Hodgson" userId="213b339f-9e68-4d61-b6e1-9aa385d3ff46" providerId="ADAL" clId="{B869E51A-28AE-4733-B62B-1C24E2306F49}" dt="2019-12-11T11:35:47.820" v="1973" actId="47"/>
        <pc:sldMkLst>
          <pc:docMk/>
          <pc:sldMk cId="3656705461" sldId="388"/>
        </pc:sldMkLst>
      </pc:sldChg>
      <pc:sldChg chg="add">
        <pc:chgData name="Theresa Hodgson" userId="213b339f-9e68-4d61-b6e1-9aa385d3ff46" providerId="ADAL" clId="{B869E51A-28AE-4733-B62B-1C24E2306F49}" dt="2019-12-11T09:57:02.691" v="0"/>
        <pc:sldMkLst>
          <pc:docMk/>
          <pc:sldMk cId="3117904708" sldId="414"/>
        </pc:sldMkLst>
      </pc:sldChg>
      <pc:sldChg chg="addSp delSp modSp add">
        <pc:chgData name="Theresa Hodgson" userId="213b339f-9e68-4d61-b6e1-9aa385d3ff46" providerId="ADAL" clId="{B869E51A-28AE-4733-B62B-1C24E2306F49}" dt="2019-12-16T15:47:08.606" v="3647"/>
        <pc:sldMkLst>
          <pc:docMk/>
          <pc:sldMk cId="2259612272" sldId="415"/>
        </pc:sldMkLst>
        <pc:spChg chg="add del">
          <ac:chgData name="Theresa Hodgson" userId="213b339f-9e68-4d61-b6e1-9aa385d3ff46" providerId="ADAL" clId="{B869E51A-28AE-4733-B62B-1C24E2306F49}" dt="2019-12-11T10:24:04.303" v="34"/>
          <ac:spMkLst>
            <pc:docMk/>
            <pc:sldMk cId="2259612272" sldId="415"/>
            <ac:spMk id="2" creationId="{D8C650BC-5D42-4C0E-87AD-D87CB258C015}"/>
          </ac:spMkLst>
        </pc:spChg>
        <pc:spChg chg="mod">
          <ac:chgData name="Theresa Hodgson" userId="213b339f-9e68-4d61-b6e1-9aa385d3ff46" providerId="ADAL" clId="{B869E51A-28AE-4733-B62B-1C24E2306F49}" dt="2019-12-11T10:24:31.812" v="54" actId="20577"/>
          <ac:spMkLst>
            <pc:docMk/>
            <pc:sldMk cId="2259612272" sldId="415"/>
            <ac:spMk id="19" creationId="{5252A847-DE45-4FA3-A1F8-EEBEB845FF8E}"/>
          </ac:spMkLst>
        </pc:spChg>
        <pc:grpChg chg="add mod">
          <ac:chgData name="Theresa Hodgson" userId="213b339f-9e68-4d61-b6e1-9aa385d3ff46" providerId="ADAL" clId="{B869E51A-28AE-4733-B62B-1C24E2306F49}" dt="2019-12-11T10:34:42.725" v="311" actId="1076"/>
          <ac:grpSpMkLst>
            <pc:docMk/>
            <pc:sldMk cId="2259612272" sldId="415"/>
            <ac:grpSpMk id="5" creationId="{BB5991A0-E572-465C-8979-ED7D6EDDD812}"/>
          </ac:grpSpMkLst>
        </pc:grpChg>
        <pc:grpChg chg="del">
          <ac:chgData name="Theresa Hodgson" userId="213b339f-9e68-4d61-b6e1-9aa385d3ff46" providerId="ADAL" clId="{B869E51A-28AE-4733-B62B-1C24E2306F49}" dt="2019-12-11T10:23:46.212" v="16" actId="478"/>
          <ac:grpSpMkLst>
            <pc:docMk/>
            <pc:sldMk cId="2259612272" sldId="415"/>
            <ac:grpSpMk id="6" creationId="{D7C10B1E-DCC3-4CD5-96D2-CBDF9FA4BAF0}"/>
          </ac:grpSpMkLst>
        </pc:grpChg>
        <pc:graphicFrameChg chg="add mod modGraphic">
          <ac:chgData name="Theresa Hodgson" userId="213b339f-9e68-4d61-b6e1-9aa385d3ff46" providerId="ADAL" clId="{B869E51A-28AE-4733-B62B-1C24E2306F49}" dt="2019-12-16T15:47:08.606" v="3647"/>
          <ac:graphicFrameMkLst>
            <pc:docMk/>
            <pc:sldMk cId="2259612272" sldId="415"/>
            <ac:graphicFrameMk id="23" creationId="{5CFB047F-0A2D-4979-B732-14885FA32B1F}"/>
          </ac:graphicFrameMkLst>
        </pc:graphicFrameChg>
        <pc:graphicFrameChg chg="add mod modGraphic">
          <ac:chgData name="Theresa Hodgson" userId="213b339f-9e68-4d61-b6e1-9aa385d3ff46" providerId="ADAL" clId="{B869E51A-28AE-4733-B62B-1C24E2306F49}" dt="2019-12-11T10:39:46.253" v="666" actId="207"/>
          <ac:graphicFrameMkLst>
            <pc:docMk/>
            <pc:sldMk cId="2259612272" sldId="415"/>
            <ac:graphicFrameMk id="24" creationId="{6AEBA358-3C8B-4BB9-A818-5EDE8698A63E}"/>
          </ac:graphicFrameMkLst>
        </pc:graphicFrameChg>
        <pc:picChg chg="add mod">
          <ac:chgData name="Theresa Hodgson" userId="213b339f-9e68-4d61-b6e1-9aa385d3ff46" providerId="ADAL" clId="{B869E51A-28AE-4733-B62B-1C24E2306F49}" dt="2019-12-11T10:33:39.708" v="299" actId="164"/>
          <ac:picMkLst>
            <pc:docMk/>
            <pc:sldMk cId="2259612272" sldId="415"/>
            <ac:picMk id="4" creationId="{B6A8F5A1-6495-48F2-BBC5-D6245FCE194E}"/>
          </ac:picMkLst>
        </pc:picChg>
        <pc:picChg chg="add mod">
          <ac:chgData name="Theresa Hodgson" userId="213b339f-9e68-4d61-b6e1-9aa385d3ff46" providerId="ADAL" clId="{B869E51A-28AE-4733-B62B-1C24E2306F49}" dt="2019-12-11T10:33:39.708" v="299" actId="164"/>
          <ac:picMkLst>
            <pc:docMk/>
            <pc:sldMk cId="2259612272" sldId="415"/>
            <ac:picMk id="25" creationId="{73CA5E62-EF23-42FD-B710-392C7B0E728A}"/>
          </ac:picMkLst>
        </pc:picChg>
        <pc:picChg chg="add mod">
          <ac:chgData name="Theresa Hodgson" userId="213b339f-9e68-4d61-b6e1-9aa385d3ff46" providerId="ADAL" clId="{B869E51A-28AE-4733-B62B-1C24E2306F49}" dt="2019-12-11T10:34:34.838" v="310"/>
          <ac:picMkLst>
            <pc:docMk/>
            <pc:sldMk cId="2259612272" sldId="415"/>
            <ac:picMk id="26" creationId="{CEEEB2BA-2A2B-4776-AE66-93C51315DA94}"/>
          </ac:picMkLst>
        </pc:picChg>
        <pc:cxnChg chg="del">
          <ac:chgData name="Theresa Hodgson" userId="213b339f-9e68-4d61-b6e1-9aa385d3ff46" providerId="ADAL" clId="{B869E51A-28AE-4733-B62B-1C24E2306F49}" dt="2019-12-11T10:23:46.212" v="16" actId="478"/>
          <ac:cxnSpMkLst>
            <pc:docMk/>
            <pc:sldMk cId="2259612272" sldId="415"/>
            <ac:cxnSpMk id="17" creationId="{FF1776ED-0026-4EB5-A81D-15A55171AF5A}"/>
          </ac:cxnSpMkLst>
        </pc:cxnChg>
        <pc:cxnChg chg="del">
          <ac:chgData name="Theresa Hodgson" userId="213b339f-9e68-4d61-b6e1-9aa385d3ff46" providerId="ADAL" clId="{B869E51A-28AE-4733-B62B-1C24E2306F49}" dt="2019-12-11T10:23:46.212" v="16" actId="478"/>
          <ac:cxnSpMkLst>
            <pc:docMk/>
            <pc:sldMk cId="2259612272" sldId="415"/>
            <ac:cxnSpMk id="20" creationId="{92D79D9F-68BC-4A8B-B06D-933A8CA2CCD9}"/>
          </ac:cxnSpMkLst>
        </pc:cxnChg>
        <pc:cxnChg chg="del">
          <ac:chgData name="Theresa Hodgson" userId="213b339f-9e68-4d61-b6e1-9aa385d3ff46" providerId="ADAL" clId="{B869E51A-28AE-4733-B62B-1C24E2306F49}" dt="2019-12-11T10:23:46.212" v="16" actId="478"/>
          <ac:cxnSpMkLst>
            <pc:docMk/>
            <pc:sldMk cId="2259612272" sldId="415"/>
            <ac:cxnSpMk id="21" creationId="{06455663-82A4-412B-BA6B-AA9BFD89F374}"/>
          </ac:cxnSpMkLst>
        </pc:cxnChg>
        <pc:cxnChg chg="del">
          <ac:chgData name="Theresa Hodgson" userId="213b339f-9e68-4d61-b6e1-9aa385d3ff46" providerId="ADAL" clId="{B869E51A-28AE-4733-B62B-1C24E2306F49}" dt="2019-12-11T10:23:46.212" v="16" actId="478"/>
          <ac:cxnSpMkLst>
            <pc:docMk/>
            <pc:sldMk cId="2259612272" sldId="415"/>
            <ac:cxnSpMk id="22" creationId="{861E2A0A-CD62-4598-9ECD-D8F0C9241B5B}"/>
          </ac:cxnSpMkLst>
        </pc:cxnChg>
      </pc:sldChg>
      <pc:sldChg chg="modSp add">
        <pc:chgData name="Theresa Hodgson" userId="213b339f-9e68-4d61-b6e1-9aa385d3ff46" providerId="ADAL" clId="{B869E51A-28AE-4733-B62B-1C24E2306F49}" dt="2019-12-16T15:38:18.797" v="3643"/>
        <pc:sldMkLst>
          <pc:docMk/>
          <pc:sldMk cId="567759714" sldId="416"/>
        </pc:sldMkLst>
        <pc:spChg chg="mod">
          <ac:chgData name="Theresa Hodgson" userId="213b339f-9e68-4d61-b6e1-9aa385d3ff46" providerId="ADAL" clId="{B869E51A-28AE-4733-B62B-1C24E2306F49}" dt="2019-12-11T10:34:59.434" v="314"/>
          <ac:spMkLst>
            <pc:docMk/>
            <pc:sldMk cId="567759714" sldId="416"/>
            <ac:spMk id="19" creationId="{5252A847-DE45-4FA3-A1F8-EEBEB845FF8E}"/>
          </ac:spMkLst>
        </pc:spChg>
        <pc:graphicFrameChg chg="mod modGraphic">
          <ac:chgData name="Theresa Hodgson" userId="213b339f-9e68-4d61-b6e1-9aa385d3ff46" providerId="ADAL" clId="{B869E51A-28AE-4733-B62B-1C24E2306F49}" dt="2019-12-16T15:38:18.797" v="3643"/>
          <ac:graphicFrameMkLst>
            <pc:docMk/>
            <pc:sldMk cId="567759714" sldId="416"/>
            <ac:graphicFrameMk id="23" creationId="{5CFB047F-0A2D-4979-B732-14885FA32B1F}"/>
          </ac:graphicFrameMkLst>
        </pc:graphicFrameChg>
        <pc:graphicFrameChg chg="modGraphic">
          <ac:chgData name="Theresa Hodgson" userId="213b339f-9e68-4d61-b6e1-9aa385d3ff46" providerId="ADAL" clId="{B869E51A-28AE-4733-B62B-1C24E2306F49}" dt="2019-12-11T10:40:40.725" v="680" actId="207"/>
          <ac:graphicFrameMkLst>
            <pc:docMk/>
            <pc:sldMk cId="567759714" sldId="416"/>
            <ac:graphicFrameMk id="24" creationId="{6AEBA358-3C8B-4BB9-A818-5EDE8698A63E}"/>
          </ac:graphicFrameMkLst>
        </pc:graphicFrameChg>
      </pc:sldChg>
      <pc:sldChg chg="addSp delSp modSp add">
        <pc:chgData name="Theresa Hodgson" userId="213b339f-9e68-4d61-b6e1-9aa385d3ff46" providerId="ADAL" clId="{B869E51A-28AE-4733-B62B-1C24E2306F49}" dt="2019-12-16T15:37:55.652" v="3637"/>
        <pc:sldMkLst>
          <pc:docMk/>
          <pc:sldMk cId="2911938790" sldId="417"/>
        </pc:sldMkLst>
        <pc:spChg chg="del">
          <ac:chgData name="Theresa Hodgson" userId="213b339f-9e68-4d61-b6e1-9aa385d3ff46" providerId="ADAL" clId="{B869E51A-28AE-4733-B62B-1C24E2306F49}" dt="2019-12-11T10:42:33.456" v="861" actId="478"/>
          <ac:spMkLst>
            <pc:docMk/>
            <pc:sldMk cId="2911938790" sldId="417"/>
            <ac:spMk id="22" creationId="{0828971B-469B-40DE-BAF6-847FADDFA6A6}"/>
          </ac:spMkLst>
        </pc:spChg>
        <pc:spChg chg="del">
          <ac:chgData name="Theresa Hodgson" userId="213b339f-9e68-4d61-b6e1-9aa385d3ff46" providerId="ADAL" clId="{B869E51A-28AE-4733-B62B-1C24E2306F49}" dt="2019-12-11T10:42:33.456" v="861" actId="478"/>
          <ac:spMkLst>
            <pc:docMk/>
            <pc:sldMk cId="2911938790" sldId="417"/>
            <ac:spMk id="23" creationId="{D706B012-978B-4810-9EE3-92B04324D899}"/>
          </ac:spMkLst>
        </pc:spChg>
        <pc:spChg chg="del">
          <ac:chgData name="Theresa Hodgson" userId="213b339f-9e68-4d61-b6e1-9aa385d3ff46" providerId="ADAL" clId="{B869E51A-28AE-4733-B62B-1C24E2306F49}" dt="2019-12-11T10:42:29.557" v="860" actId="478"/>
          <ac:spMkLst>
            <pc:docMk/>
            <pc:sldMk cId="2911938790" sldId="417"/>
            <ac:spMk id="26" creationId="{E47C3BAD-AB8F-464A-B074-641572CA82FF}"/>
          </ac:spMkLst>
        </pc:spChg>
        <pc:spChg chg="del">
          <ac:chgData name="Theresa Hodgson" userId="213b339f-9e68-4d61-b6e1-9aa385d3ff46" providerId="ADAL" clId="{B869E51A-28AE-4733-B62B-1C24E2306F49}" dt="2019-12-11T10:42:29.557" v="860" actId="478"/>
          <ac:spMkLst>
            <pc:docMk/>
            <pc:sldMk cId="2911938790" sldId="417"/>
            <ac:spMk id="32" creationId="{0C402676-5939-43C7-AECF-5F77BACEF6F3}"/>
          </ac:spMkLst>
        </pc:spChg>
        <pc:spChg chg="del">
          <ac:chgData name="Theresa Hodgson" userId="213b339f-9e68-4d61-b6e1-9aa385d3ff46" providerId="ADAL" clId="{B869E51A-28AE-4733-B62B-1C24E2306F49}" dt="2019-12-11T10:42:29.557" v="860" actId="478"/>
          <ac:spMkLst>
            <pc:docMk/>
            <pc:sldMk cId="2911938790" sldId="417"/>
            <ac:spMk id="33" creationId="{CEA605DA-AC37-4F4E-8544-3272C089EA5A}"/>
          </ac:spMkLst>
        </pc:spChg>
        <pc:spChg chg="mod">
          <ac:chgData name="Theresa Hodgson" userId="213b339f-9e68-4d61-b6e1-9aa385d3ff46" providerId="ADAL" clId="{B869E51A-28AE-4733-B62B-1C24E2306F49}" dt="2019-12-11T10:46:04.629" v="1143" actId="208"/>
          <ac:spMkLst>
            <pc:docMk/>
            <pc:sldMk cId="2911938790" sldId="417"/>
            <ac:spMk id="36" creationId="{24F1C176-37AD-4556-AB90-4C2ECC23AADA}"/>
          </ac:spMkLst>
        </pc:spChg>
        <pc:spChg chg="mod">
          <ac:chgData name="Theresa Hodgson" userId="213b339f-9e68-4d61-b6e1-9aa385d3ff46" providerId="ADAL" clId="{B869E51A-28AE-4733-B62B-1C24E2306F49}" dt="2019-12-11T10:46:04.629" v="1143" actId="208"/>
          <ac:spMkLst>
            <pc:docMk/>
            <pc:sldMk cId="2911938790" sldId="417"/>
            <ac:spMk id="37" creationId="{D01D96CE-79AA-43D5-BC2C-899F6930865E}"/>
          </ac:spMkLst>
        </pc:spChg>
        <pc:spChg chg="mod">
          <ac:chgData name="Theresa Hodgson" userId="213b339f-9e68-4d61-b6e1-9aa385d3ff46" providerId="ADAL" clId="{B869E51A-28AE-4733-B62B-1C24E2306F49}" dt="2019-12-11T10:46:04.629" v="1143" actId="208"/>
          <ac:spMkLst>
            <pc:docMk/>
            <pc:sldMk cId="2911938790" sldId="417"/>
            <ac:spMk id="38" creationId="{2CA6E3DD-082D-41AD-B35E-4A564C090AD0}"/>
          </ac:spMkLst>
        </pc:spChg>
        <pc:spChg chg="mod">
          <ac:chgData name="Theresa Hodgson" userId="213b339f-9e68-4d61-b6e1-9aa385d3ff46" providerId="ADAL" clId="{B869E51A-28AE-4733-B62B-1C24E2306F49}" dt="2019-12-11T10:46:04.629" v="1143" actId="208"/>
          <ac:spMkLst>
            <pc:docMk/>
            <pc:sldMk cId="2911938790" sldId="417"/>
            <ac:spMk id="39" creationId="{B97D058B-39A2-4481-96F6-EAB26B91AAC0}"/>
          </ac:spMkLst>
        </pc:spChg>
        <pc:spChg chg="mod">
          <ac:chgData name="Theresa Hodgson" userId="213b339f-9e68-4d61-b6e1-9aa385d3ff46" providerId="ADAL" clId="{B869E51A-28AE-4733-B62B-1C24E2306F49}" dt="2019-12-11T10:46:04.629" v="1143" actId="208"/>
          <ac:spMkLst>
            <pc:docMk/>
            <pc:sldMk cId="2911938790" sldId="417"/>
            <ac:spMk id="40" creationId="{38C8DAB1-7E49-4C9E-A114-C2BAF8F2F346}"/>
          </ac:spMkLst>
        </pc:spChg>
        <pc:spChg chg="mod">
          <ac:chgData name="Theresa Hodgson" userId="213b339f-9e68-4d61-b6e1-9aa385d3ff46" providerId="ADAL" clId="{B869E51A-28AE-4733-B62B-1C24E2306F49}" dt="2019-12-11T10:46:04.629" v="1143" actId="208"/>
          <ac:spMkLst>
            <pc:docMk/>
            <pc:sldMk cId="2911938790" sldId="417"/>
            <ac:spMk id="41" creationId="{3321BD50-451B-48BB-B201-49029C926658}"/>
          </ac:spMkLst>
        </pc:spChg>
        <pc:spChg chg="mod">
          <ac:chgData name="Theresa Hodgson" userId="213b339f-9e68-4d61-b6e1-9aa385d3ff46" providerId="ADAL" clId="{B869E51A-28AE-4733-B62B-1C24E2306F49}" dt="2019-12-11T10:46:04.629" v="1143" actId="208"/>
          <ac:spMkLst>
            <pc:docMk/>
            <pc:sldMk cId="2911938790" sldId="417"/>
            <ac:spMk id="42" creationId="{9782D260-0C15-45CF-B22E-37AE93069D6E}"/>
          </ac:spMkLst>
        </pc:spChg>
        <pc:spChg chg="add mod topLvl">
          <ac:chgData name="Theresa Hodgson" userId="213b339f-9e68-4d61-b6e1-9aa385d3ff46" providerId="ADAL" clId="{B869E51A-28AE-4733-B62B-1C24E2306F49}" dt="2019-12-11T10:47:01.245" v="1158" actId="164"/>
          <ac:spMkLst>
            <pc:docMk/>
            <pc:sldMk cId="2911938790" sldId="417"/>
            <ac:spMk id="43" creationId="{74F3A25E-CD79-472F-B7AB-89CC3DBEC758}"/>
          </ac:spMkLst>
        </pc:spChg>
        <pc:spChg chg="add mod topLvl">
          <ac:chgData name="Theresa Hodgson" userId="213b339f-9e68-4d61-b6e1-9aa385d3ff46" providerId="ADAL" clId="{B869E51A-28AE-4733-B62B-1C24E2306F49}" dt="2019-12-11T10:47:01.245" v="1158" actId="164"/>
          <ac:spMkLst>
            <pc:docMk/>
            <pc:sldMk cId="2911938790" sldId="417"/>
            <ac:spMk id="44" creationId="{4D569569-E559-4588-8E99-9FBE53DF9260}"/>
          </ac:spMkLst>
        </pc:spChg>
        <pc:spChg chg="add mod topLvl">
          <ac:chgData name="Theresa Hodgson" userId="213b339f-9e68-4d61-b6e1-9aa385d3ff46" providerId="ADAL" clId="{B869E51A-28AE-4733-B62B-1C24E2306F49}" dt="2019-12-11T10:47:01.245" v="1158" actId="164"/>
          <ac:spMkLst>
            <pc:docMk/>
            <pc:sldMk cId="2911938790" sldId="417"/>
            <ac:spMk id="45" creationId="{85596817-6B71-44CE-89DF-7BAAB82B01DF}"/>
          </ac:spMkLst>
        </pc:spChg>
        <pc:spChg chg="add mod topLvl">
          <ac:chgData name="Theresa Hodgson" userId="213b339f-9e68-4d61-b6e1-9aa385d3ff46" providerId="ADAL" clId="{B869E51A-28AE-4733-B62B-1C24E2306F49}" dt="2019-12-11T10:47:01.245" v="1158" actId="164"/>
          <ac:spMkLst>
            <pc:docMk/>
            <pc:sldMk cId="2911938790" sldId="417"/>
            <ac:spMk id="46" creationId="{159E3D01-6E7A-4944-BFE7-3C7B6E5CDF46}"/>
          </ac:spMkLst>
        </pc:spChg>
        <pc:spChg chg="add mod topLvl">
          <ac:chgData name="Theresa Hodgson" userId="213b339f-9e68-4d61-b6e1-9aa385d3ff46" providerId="ADAL" clId="{B869E51A-28AE-4733-B62B-1C24E2306F49}" dt="2019-12-11T10:47:01.245" v="1158" actId="164"/>
          <ac:spMkLst>
            <pc:docMk/>
            <pc:sldMk cId="2911938790" sldId="417"/>
            <ac:spMk id="47" creationId="{AF434FCA-BBAD-4D73-ACDC-163FD0E6CE08}"/>
          </ac:spMkLst>
        </pc:spChg>
        <pc:spChg chg="add mod topLvl">
          <ac:chgData name="Theresa Hodgson" userId="213b339f-9e68-4d61-b6e1-9aa385d3ff46" providerId="ADAL" clId="{B869E51A-28AE-4733-B62B-1C24E2306F49}" dt="2019-12-11T10:47:01.245" v="1158" actId="164"/>
          <ac:spMkLst>
            <pc:docMk/>
            <pc:sldMk cId="2911938790" sldId="417"/>
            <ac:spMk id="48" creationId="{E903BCFD-40EE-4649-AF36-44AE8243833F}"/>
          </ac:spMkLst>
        </pc:spChg>
        <pc:spChg chg="add mod topLvl">
          <ac:chgData name="Theresa Hodgson" userId="213b339f-9e68-4d61-b6e1-9aa385d3ff46" providerId="ADAL" clId="{B869E51A-28AE-4733-B62B-1C24E2306F49}" dt="2019-12-11T10:47:01.245" v="1158" actId="164"/>
          <ac:spMkLst>
            <pc:docMk/>
            <pc:sldMk cId="2911938790" sldId="417"/>
            <ac:spMk id="49" creationId="{05EB7CFD-7783-4900-B31C-6FB57182BCF0}"/>
          </ac:spMkLst>
        </pc:spChg>
        <pc:spChg chg="add mod topLvl">
          <ac:chgData name="Theresa Hodgson" userId="213b339f-9e68-4d61-b6e1-9aa385d3ff46" providerId="ADAL" clId="{B869E51A-28AE-4733-B62B-1C24E2306F49}" dt="2019-12-11T10:48:24.062" v="1224" actId="1036"/>
          <ac:spMkLst>
            <pc:docMk/>
            <pc:sldMk cId="2911938790" sldId="417"/>
            <ac:spMk id="50" creationId="{D8598CDD-A30C-4AF7-A0CA-355C7C9F43D4}"/>
          </ac:spMkLst>
        </pc:spChg>
        <pc:spChg chg="add mod topLvl">
          <ac:chgData name="Theresa Hodgson" userId="213b339f-9e68-4d61-b6e1-9aa385d3ff46" providerId="ADAL" clId="{B869E51A-28AE-4733-B62B-1C24E2306F49}" dt="2019-12-11T10:48:24.062" v="1224" actId="1036"/>
          <ac:spMkLst>
            <pc:docMk/>
            <pc:sldMk cId="2911938790" sldId="417"/>
            <ac:spMk id="51" creationId="{6BEF6B80-753B-4F82-9690-4E29B3E6FF66}"/>
          </ac:spMkLst>
        </pc:spChg>
        <pc:spChg chg="add mod topLvl">
          <ac:chgData name="Theresa Hodgson" userId="213b339f-9e68-4d61-b6e1-9aa385d3ff46" providerId="ADAL" clId="{B869E51A-28AE-4733-B62B-1C24E2306F49}" dt="2019-12-11T10:48:24.062" v="1224" actId="1036"/>
          <ac:spMkLst>
            <pc:docMk/>
            <pc:sldMk cId="2911938790" sldId="417"/>
            <ac:spMk id="52" creationId="{D32951F9-2C95-47B7-8BE3-FE985736944E}"/>
          </ac:spMkLst>
        </pc:spChg>
        <pc:spChg chg="add mod topLvl">
          <ac:chgData name="Theresa Hodgson" userId="213b339f-9e68-4d61-b6e1-9aa385d3ff46" providerId="ADAL" clId="{B869E51A-28AE-4733-B62B-1C24E2306F49}" dt="2019-12-11T10:48:24.062" v="1224" actId="1036"/>
          <ac:spMkLst>
            <pc:docMk/>
            <pc:sldMk cId="2911938790" sldId="417"/>
            <ac:spMk id="53" creationId="{40E1E343-3918-4C03-8014-9F80912E969A}"/>
          </ac:spMkLst>
        </pc:spChg>
        <pc:spChg chg="add mod topLvl">
          <ac:chgData name="Theresa Hodgson" userId="213b339f-9e68-4d61-b6e1-9aa385d3ff46" providerId="ADAL" clId="{B869E51A-28AE-4733-B62B-1C24E2306F49}" dt="2019-12-11T10:48:24.062" v="1224" actId="1036"/>
          <ac:spMkLst>
            <pc:docMk/>
            <pc:sldMk cId="2911938790" sldId="417"/>
            <ac:spMk id="54" creationId="{EED171F9-D836-4005-9076-6108CB7338AD}"/>
          </ac:spMkLst>
        </pc:spChg>
        <pc:spChg chg="add mod topLvl">
          <ac:chgData name="Theresa Hodgson" userId="213b339f-9e68-4d61-b6e1-9aa385d3ff46" providerId="ADAL" clId="{B869E51A-28AE-4733-B62B-1C24E2306F49}" dt="2019-12-11T10:48:24.062" v="1224" actId="1036"/>
          <ac:spMkLst>
            <pc:docMk/>
            <pc:sldMk cId="2911938790" sldId="417"/>
            <ac:spMk id="55" creationId="{821681F0-4140-46C6-BE8F-54D382934E95}"/>
          </ac:spMkLst>
        </pc:spChg>
        <pc:spChg chg="add mod topLvl">
          <ac:chgData name="Theresa Hodgson" userId="213b339f-9e68-4d61-b6e1-9aa385d3ff46" providerId="ADAL" clId="{B869E51A-28AE-4733-B62B-1C24E2306F49}" dt="2019-12-11T10:48:24.062" v="1224" actId="1036"/>
          <ac:spMkLst>
            <pc:docMk/>
            <pc:sldMk cId="2911938790" sldId="417"/>
            <ac:spMk id="56" creationId="{B3A195EC-BF08-4F53-A430-C2A2BEA5DE4F}"/>
          </ac:spMkLst>
        </pc:spChg>
        <pc:spChg chg="add mod topLvl">
          <ac:chgData name="Theresa Hodgson" userId="213b339f-9e68-4d61-b6e1-9aa385d3ff46" providerId="ADAL" clId="{B869E51A-28AE-4733-B62B-1C24E2306F49}" dt="2019-12-11T10:48:24.062" v="1224" actId="1036"/>
          <ac:spMkLst>
            <pc:docMk/>
            <pc:sldMk cId="2911938790" sldId="417"/>
            <ac:spMk id="57" creationId="{BA302C2F-F159-4118-8B25-21E0E583A3F2}"/>
          </ac:spMkLst>
        </pc:spChg>
        <pc:spChg chg="add mod topLvl">
          <ac:chgData name="Theresa Hodgson" userId="213b339f-9e68-4d61-b6e1-9aa385d3ff46" providerId="ADAL" clId="{B869E51A-28AE-4733-B62B-1C24E2306F49}" dt="2019-12-11T10:48:24.062" v="1224" actId="1036"/>
          <ac:spMkLst>
            <pc:docMk/>
            <pc:sldMk cId="2911938790" sldId="417"/>
            <ac:spMk id="58" creationId="{78E72F17-659B-47A5-9139-236327A9DA25}"/>
          </ac:spMkLst>
        </pc:spChg>
        <pc:spChg chg="add mod topLvl">
          <ac:chgData name="Theresa Hodgson" userId="213b339f-9e68-4d61-b6e1-9aa385d3ff46" providerId="ADAL" clId="{B869E51A-28AE-4733-B62B-1C24E2306F49}" dt="2019-12-11T10:48:24.062" v="1224" actId="1036"/>
          <ac:spMkLst>
            <pc:docMk/>
            <pc:sldMk cId="2911938790" sldId="417"/>
            <ac:spMk id="59" creationId="{84717B08-448B-49BA-B0B8-62AFDB57B62D}"/>
          </ac:spMkLst>
        </pc:spChg>
        <pc:spChg chg="add mod topLvl">
          <ac:chgData name="Theresa Hodgson" userId="213b339f-9e68-4d61-b6e1-9aa385d3ff46" providerId="ADAL" clId="{B869E51A-28AE-4733-B62B-1C24E2306F49}" dt="2019-12-11T10:48:24.062" v="1224" actId="1036"/>
          <ac:spMkLst>
            <pc:docMk/>
            <pc:sldMk cId="2911938790" sldId="417"/>
            <ac:spMk id="60" creationId="{9B106835-71D7-46F6-A55C-6B1273F3F8D7}"/>
          </ac:spMkLst>
        </pc:spChg>
        <pc:spChg chg="add mod topLvl">
          <ac:chgData name="Theresa Hodgson" userId="213b339f-9e68-4d61-b6e1-9aa385d3ff46" providerId="ADAL" clId="{B869E51A-28AE-4733-B62B-1C24E2306F49}" dt="2019-12-11T10:48:24.062" v="1224" actId="1036"/>
          <ac:spMkLst>
            <pc:docMk/>
            <pc:sldMk cId="2911938790" sldId="417"/>
            <ac:spMk id="61" creationId="{BF55074D-3555-42AE-A03A-087981AC585B}"/>
          </ac:spMkLst>
        </pc:spChg>
        <pc:spChg chg="add mod topLvl">
          <ac:chgData name="Theresa Hodgson" userId="213b339f-9e68-4d61-b6e1-9aa385d3ff46" providerId="ADAL" clId="{B869E51A-28AE-4733-B62B-1C24E2306F49}" dt="2019-12-11T10:48:24.062" v="1224" actId="1036"/>
          <ac:spMkLst>
            <pc:docMk/>
            <pc:sldMk cId="2911938790" sldId="417"/>
            <ac:spMk id="62" creationId="{38A93549-1ECC-4218-921D-DE69522007E9}"/>
          </ac:spMkLst>
        </pc:spChg>
        <pc:spChg chg="add mod topLvl">
          <ac:chgData name="Theresa Hodgson" userId="213b339f-9e68-4d61-b6e1-9aa385d3ff46" providerId="ADAL" clId="{B869E51A-28AE-4733-B62B-1C24E2306F49}" dt="2019-12-11T10:48:24.062" v="1224" actId="1036"/>
          <ac:spMkLst>
            <pc:docMk/>
            <pc:sldMk cId="2911938790" sldId="417"/>
            <ac:spMk id="63" creationId="{193461CC-577B-458C-A7E1-65BB16C9A1B1}"/>
          </ac:spMkLst>
        </pc:spChg>
        <pc:spChg chg="add mod topLvl">
          <ac:chgData name="Theresa Hodgson" userId="213b339f-9e68-4d61-b6e1-9aa385d3ff46" providerId="ADAL" clId="{B869E51A-28AE-4733-B62B-1C24E2306F49}" dt="2019-12-11T10:48:24.062" v="1224" actId="1036"/>
          <ac:spMkLst>
            <pc:docMk/>
            <pc:sldMk cId="2911938790" sldId="417"/>
            <ac:spMk id="64" creationId="{B0277AAA-0A87-43E4-9A80-A56DCA8DF980}"/>
          </ac:spMkLst>
        </pc:spChg>
        <pc:spChg chg="add mod topLvl">
          <ac:chgData name="Theresa Hodgson" userId="213b339f-9e68-4d61-b6e1-9aa385d3ff46" providerId="ADAL" clId="{B869E51A-28AE-4733-B62B-1C24E2306F49}" dt="2019-12-11T10:48:24.062" v="1224" actId="1036"/>
          <ac:spMkLst>
            <pc:docMk/>
            <pc:sldMk cId="2911938790" sldId="417"/>
            <ac:spMk id="65" creationId="{3E791A0F-7C9B-476E-AE67-447E7F0CC0C2}"/>
          </ac:spMkLst>
        </pc:spChg>
        <pc:spChg chg="add mod topLvl">
          <ac:chgData name="Theresa Hodgson" userId="213b339f-9e68-4d61-b6e1-9aa385d3ff46" providerId="ADAL" clId="{B869E51A-28AE-4733-B62B-1C24E2306F49}" dt="2019-12-11T10:48:24.062" v="1224" actId="1036"/>
          <ac:spMkLst>
            <pc:docMk/>
            <pc:sldMk cId="2911938790" sldId="417"/>
            <ac:spMk id="66" creationId="{AD27EB67-80F8-4B12-AD4A-03BDAB0A8D95}"/>
          </ac:spMkLst>
        </pc:spChg>
        <pc:spChg chg="add mod topLvl">
          <ac:chgData name="Theresa Hodgson" userId="213b339f-9e68-4d61-b6e1-9aa385d3ff46" providerId="ADAL" clId="{B869E51A-28AE-4733-B62B-1C24E2306F49}" dt="2019-12-11T10:48:24.062" v="1224" actId="1036"/>
          <ac:spMkLst>
            <pc:docMk/>
            <pc:sldMk cId="2911938790" sldId="417"/>
            <ac:spMk id="67" creationId="{475EC7D8-0DB2-4C16-B19D-226260B5326F}"/>
          </ac:spMkLst>
        </pc:spChg>
        <pc:spChg chg="add mod topLvl">
          <ac:chgData name="Theresa Hodgson" userId="213b339f-9e68-4d61-b6e1-9aa385d3ff46" providerId="ADAL" clId="{B869E51A-28AE-4733-B62B-1C24E2306F49}" dt="2019-12-11T10:48:24.062" v="1224" actId="1036"/>
          <ac:spMkLst>
            <pc:docMk/>
            <pc:sldMk cId="2911938790" sldId="417"/>
            <ac:spMk id="68" creationId="{6B3784F5-A0B6-4F13-B599-6E7EA27834A1}"/>
          </ac:spMkLst>
        </pc:spChg>
        <pc:spChg chg="add mod topLvl">
          <ac:chgData name="Theresa Hodgson" userId="213b339f-9e68-4d61-b6e1-9aa385d3ff46" providerId="ADAL" clId="{B869E51A-28AE-4733-B62B-1C24E2306F49}" dt="2019-12-11T10:48:24.062" v="1224" actId="1036"/>
          <ac:spMkLst>
            <pc:docMk/>
            <pc:sldMk cId="2911938790" sldId="417"/>
            <ac:spMk id="69" creationId="{7159E114-67EF-450B-9DC3-BFC63184002A}"/>
          </ac:spMkLst>
        </pc:spChg>
        <pc:spChg chg="add mod topLvl">
          <ac:chgData name="Theresa Hodgson" userId="213b339f-9e68-4d61-b6e1-9aa385d3ff46" providerId="ADAL" clId="{B869E51A-28AE-4733-B62B-1C24E2306F49}" dt="2019-12-11T10:48:24.062" v="1224" actId="1036"/>
          <ac:spMkLst>
            <pc:docMk/>
            <pc:sldMk cId="2911938790" sldId="417"/>
            <ac:spMk id="70" creationId="{ABEA2A41-BD3F-4B7E-8D26-CF1FBCD72B27}"/>
          </ac:spMkLst>
        </pc:spChg>
        <pc:spChg chg="add mod topLvl">
          <ac:chgData name="Theresa Hodgson" userId="213b339f-9e68-4d61-b6e1-9aa385d3ff46" providerId="ADAL" clId="{B869E51A-28AE-4733-B62B-1C24E2306F49}" dt="2019-12-11T10:48:24.062" v="1224" actId="1036"/>
          <ac:spMkLst>
            <pc:docMk/>
            <pc:sldMk cId="2911938790" sldId="417"/>
            <ac:spMk id="71" creationId="{B616310F-4208-4481-91AC-AB911B8F8CD0}"/>
          </ac:spMkLst>
        </pc:spChg>
        <pc:spChg chg="add mod topLvl">
          <ac:chgData name="Theresa Hodgson" userId="213b339f-9e68-4d61-b6e1-9aa385d3ff46" providerId="ADAL" clId="{B869E51A-28AE-4733-B62B-1C24E2306F49}" dt="2019-12-11T10:48:24.062" v="1224" actId="1036"/>
          <ac:spMkLst>
            <pc:docMk/>
            <pc:sldMk cId="2911938790" sldId="417"/>
            <ac:spMk id="72" creationId="{F53EF2E8-A9CD-4E85-8771-85A3E24F6850}"/>
          </ac:spMkLst>
        </pc:spChg>
        <pc:spChg chg="mod">
          <ac:chgData name="Theresa Hodgson" userId="213b339f-9e68-4d61-b6e1-9aa385d3ff46" providerId="ADAL" clId="{B869E51A-28AE-4733-B62B-1C24E2306F49}" dt="2019-12-11T10:44:58.830" v="1138" actId="1038"/>
          <ac:spMkLst>
            <pc:docMk/>
            <pc:sldMk cId="2911938790" sldId="417"/>
            <ac:spMk id="74" creationId="{887C243D-B031-4674-9280-905ADAEE255D}"/>
          </ac:spMkLst>
        </pc:spChg>
        <pc:spChg chg="mod">
          <ac:chgData name="Theresa Hodgson" userId="213b339f-9e68-4d61-b6e1-9aa385d3ff46" providerId="ADAL" clId="{B869E51A-28AE-4733-B62B-1C24E2306F49}" dt="2019-12-11T10:44:58.830" v="1138" actId="1038"/>
          <ac:spMkLst>
            <pc:docMk/>
            <pc:sldMk cId="2911938790" sldId="417"/>
            <ac:spMk id="75" creationId="{680D5A2F-2F11-424B-90C4-175C612D8342}"/>
          </ac:spMkLst>
        </pc:spChg>
        <pc:spChg chg="add mod">
          <ac:chgData name="Theresa Hodgson" userId="213b339f-9e68-4d61-b6e1-9aa385d3ff46" providerId="ADAL" clId="{B869E51A-28AE-4733-B62B-1C24E2306F49}" dt="2019-12-11T10:48:24.062" v="1224" actId="1036"/>
          <ac:spMkLst>
            <pc:docMk/>
            <pc:sldMk cId="2911938790" sldId="417"/>
            <ac:spMk id="81" creationId="{CDE34CBD-7C08-4A6A-A567-922A7BF116F6}"/>
          </ac:spMkLst>
        </pc:spChg>
        <pc:grpChg chg="add del mod">
          <ac:chgData name="Theresa Hodgson" userId="213b339f-9e68-4d61-b6e1-9aa385d3ff46" providerId="ADAL" clId="{B869E51A-28AE-4733-B62B-1C24E2306F49}" dt="2019-12-11T10:46:54.034" v="1157" actId="165"/>
          <ac:grpSpMkLst>
            <pc:docMk/>
            <pc:sldMk cId="2911938790" sldId="417"/>
            <ac:grpSpMk id="2" creationId="{96BBB7B5-D25D-4B7B-B9D0-1EB8F4C94253}"/>
          </ac:grpSpMkLst>
        </pc:grpChg>
        <pc:grpChg chg="del mod ord">
          <ac:chgData name="Theresa Hodgson" userId="213b339f-9e68-4d61-b6e1-9aa385d3ff46" providerId="ADAL" clId="{B869E51A-28AE-4733-B62B-1C24E2306F49}" dt="2019-12-11T10:45:33.493" v="1141" actId="478"/>
          <ac:grpSpMkLst>
            <pc:docMk/>
            <pc:sldMk cId="2911938790" sldId="417"/>
            <ac:grpSpMk id="3" creationId="{A002C277-AB1F-42F7-A962-794801B93456}"/>
          </ac:grpSpMkLst>
        </pc:grpChg>
        <pc:grpChg chg="add del mod">
          <ac:chgData name="Theresa Hodgson" userId="213b339f-9e68-4d61-b6e1-9aa385d3ff46" providerId="ADAL" clId="{B869E51A-28AE-4733-B62B-1C24E2306F49}" dt="2019-12-11T10:47:04.182" v="1159" actId="478"/>
          <ac:grpSpMkLst>
            <pc:docMk/>
            <pc:sldMk cId="2911938790" sldId="417"/>
            <ac:grpSpMk id="4" creationId="{9A62F222-21B5-433E-94E9-E4DE9FA22A32}"/>
          </ac:grpSpMkLst>
        </pc:grpChg>
        <pc:grpChg chg="add mod">
          <ac:chgData name="Theresa Hodgson" userId="213b339f-9e68-4d61-b6e1-9aa385d3ff46" providerId="ADAL" clId="{B869E51A-28AE-4733-B62B-1C24E2306F49}" dt="2019-12-11T10:48:24.062" v="1224" actId="1036"/>
          <ac:grpSpMkLst>
            <pc:docMk/>
            <pc:sldMk cId="2911938790" sldId="417"/>
            <ac:grpSpMk id="35" creationId="{44127D21-D890-4CF3-9653-27B5DB222D46}"/>
          </ac:grpSpMkLst>
        </pc:grpChg>
        <pc:grpChg chg="add mod">
          <ac:chgData name="Theresa Hodgson" userId="213b339f-9e68-4d61-b6e1-9aa385d3ff46" providerId="ADAL" clId="{B869E51A-28AE-4733-B62B-1C24E2306F49}" dt="2019-12-11T10:48:24.062" v="1224" actId="1036"/>
          <ac:grpSpMkLst>
            <pc:docMk/>
            <pc:sldMk cId="2911938790" sldId="417"/>
            <ac:grpSpMk id="73" creationId="{35F8C404-B2E3-4B81-9C72-4A397C100908}"/>
          </ac:grpSpMkLst>
        </pc:grpChg>
        <pc:grpChg chg="add mod">
          <ac:chgData name="Theresa Hodgson" userId="213b339f-9e68-4d61-b6e1-9aa385d3ff46" providerId="ADAL" clId="{B869E51A-28AE-4733-B62B-1C24E2306F49}" dt="2019-12-11T10:48:24.062" v="1224" actId="1036"/>
          <ac:grpSpMkLst>
            <pc:docMk/>
            <pc:sldMk cId="2911938790" sldId="417"/>
            <ac:grpSpMk id="82" creationId="{6744E5C9-F600-4FBA-8D6F-4536A1A7E300}"/>
          </ac:grpSpMkLst>
        </pc:grpChg>
        <pc:graphicFrameChg chg="mod modGraphic">
          <ac:chgData name="Theresa Hodgson" userId="213b339f-9e68-4d61-b6e1-9aa385d3ff46" providerId="ADAL" clId="{B869E51A-28AE-4733-B62B-1C24E2306F49}" dt="2019-12-16T15:37:55.652" v="3637"/>
          <ac:graphicFrameMkLst>
            <pc:docMk/>
            <pc:sldMk cId="2911938790" sldId="417"/>
            <ac:graphicFrameMk id="20" creationId="{1E472757-0EF6-4DD4-B7A6-4D95B1D664FF}"/>
          </ac:graphicFrameMkLst>
        </pc:graphicFrameChg>
        <pc:graphicFrameChg chg="del">
          <ac:chgData name="Theresa Hodgson" userId="213b339f-9e68-4d61-b6e1-9aa385d3ff46" providerId="ADAL" clId="{B869E51A-28AE-4733-B62B-1C24E2306F49}" dt="2019-12-11T10:43:37.556" v="871" actId="478"/>
          <ac:graphicFrameMkLst>
            <pc:docMk/>
            <pc:sldMk cId="2911938790" sldId="417"/>
            <ac:graphicFrameMk id="21" creationId="{CCE1EFD5-4CAA-436F-918C-FBE58B6F5479}"/>
          </ac:graphicFrameMkLst>
        </pc:graphicFrameChg>
        <pc:graphicFrameChg chg="add mod">
          <ac:chgData name="Theresa Hodgson" userId="213b339f-9e68-4d61-b6e1-9aa385d3ff46" providerId="ADAL" clId="{B869E51A-28AE-4733-B62B-1C24E2306F49}" dt="2019-12-11T10:48:24.062" v="1224" actId="1036"/>
          <ac:graphicFrameMkLst>
            <pc:docMk/>
            <pc:sldMk cId="2911938790" sldId="417"/>
            <ac:graphicFrameMk id="34" creationId="{FA8A88A6-C9D7-4186-AC22-9F331C9ACE92}"/>
          </ac:graphicFrameMkLst>
        </pc:graphicFrameChg>
        <pc:graphicFrameChg chg="add del mod">
          <ac:chgData name="Theresa Hodgson" userId="213b339f-9e68-4d61-b6e1-9aa385d3ff46" providerId="ADAL" clId="{B869E51A-28AE-4733-B62B-1C24E2306F49}" dt="2019-12-11T10:49:27.196" v="1279"/>
          <ac:graphicFrameMkLst>
            <pc:docMk/>
            <pc:sldMk cId="2911938790" sldId="417"/>
            <ac:graphicFrameMk id="90" creationId="{1778EEFF-1605-4D10-B0D8-8F1EF5E7C3B6}"/>
          </ac:graphicFrameMkLst>
        </pc:graphicFrameChg>
      </pc:sldChg>
      <pc:sldChg chg="addSp delSp modSp add">
        <pc:chgData name="Theresa Hodgson" userId="213b339f-9e68-4d61-b6e1-9aa385d3ff46" providerId="ADAL" clId="{B869E51A-28AE-4733-B62B-1C24E2306F49}" dt="2019-12-16T15:50:13.571" v="3673"/>
        <pc:sldMkLst>
          <pc:docMk/>
          <pc:sldMk cId="2821175048" sldId="418"/>
        </pc:sldMkLst>
        <pc:spChg chg="del">
          <ac:chgData name="Theresa Hodgson" userId="213b339f-9e68-4d61-b6e1-9aa385d3ff46" providerId="ADAL" clId="{B869E51A-28AE-4733-B62B-1C24E2306F49}" dt="2019-12-11T10:57:04.099" v="1392" actId="478"/>
          <ac:spMkLst>
            <pc:docMk/>
            <pc:sldMk cId="2821175048" sldId="418"/>
            <ac:spMk id="15" creationId="{E10CC8D6-9DB1-4B5A-95DF-B78C0A23678C}"/>
          </ac:spMkLst>
        </pc:spChg>
        <pc:spChg chg="del">
          <ac:chgData name="Theresa Hodgson" userId="213b339f-9e68-4d61-b6e1-9aa385d3ff46" providerId="ADAL" clId="{B869E51A-28AE-4733-B62B-1C24E2306F49}" dt="2019-12-11T10:57:04.099" v="1392" actId="478"/>
          <ac:spMkLst>
            <pc:docMk/>
            <pc:sldMk cId="2821175048" sldId="418"/>
            <ac:spMk id="16" creationId="{B505FB72-DFBD-4EEF-8568-62FE947B72A7}"/>
          </ac:spMkLst>
        </pc:spChg>
        <pc:spChg chg="del">
          <ac:chgData name="Theresa Hodgson" userId="213b339f-9e68-4d61-b6e1-9aa385d3ff46" providerId="ADAL" clId="{B869E51A-28AE-4733-B62B-1C24E2306F49}" dt="2019-12-11T10:57:04.099" v="1392" actId="478"/>
          <ac:spMkLst>
            <pc:docMk/>
            <pc:sldMk cId="2821175048" sldId="418"/>
            <ac:spMk id="17" creationId="{25AA1C3A-1F38-4C8D-AA3A-F1D4973BDF9C}"/>
          </ac:spMkLst>
        </pc:spChg>
        <pc:spChg chg="mod">
          <ac:chgData name="Theresa Hodgson" userId="213b339f-9e68-4d61-b6e1-9aa385d3ff46" providerId="ADAL" clId="{B869E51A-28AE-4733-B62B-1C24E2306F49}" dt="2019-12-11T11:15:40.888" v="1524" actId="1076"/>
          <ac:spMkLst>
            <pc:docMk/>
            <pc:sldMk cId="2821175048" sldId="418"/>
            <ac:spMk id="19" creationId="{5252A847-DE45-4FA3-A1F8-EEBEB845FF8E}"/>
          </ac:spMkLst>
        </pc:spChg>
        <pc:grpChg chg="del">
          <ac:chgData name="Theresa Hodgson" userId="213b339f-9e68-4d61-b6e1-9aa385d3ff46" providerId="ADAL" clId="{B869E51A-28AE-4733-B62B-1C24E2306F49}" dt="2019-12-11T11:19:36.844" v="1598" actId="478"/>
          <ac:grpSpMkLst>
            <pc:docMk/>
            <pc:sldMk cId="2821175048" sldId="418"/>
            <ac:grpSpMk id="12" creationId="{5835C5E3-88EB-4EA5-AB36-01D2F7E764A4}"/>
          </ac:grpSpMkLst>
        </pc:grpChg>
        <pc:grpChg chg="del mod ord">
          <ac:chgData name="Theresa Hodgson" userId="213b339f-9e68-4d61-b6e1-9aa385d3ff46" providerId="ADAL" clId="{B869E51A-28AE-4733-B62B-1C24E2306F49}" dt="2019-12-16T15:50:13.239" v="3672" actId="478"/>
          <ac:grpSpMkLst>
            <pc:docMk/>
            <pc:sldMk cId="2821175048" sldId="418"/>
            <ac:grpSpMk id="20" creationId="{24B9CF27-287B-4F75-8965-324296A5AF3D}"/>
          </ac:grpSpMkLst>
        </pc:grpChg>
        <pc:grpChg chg="del mod ord">
          <ac:chgData name="Theresa Hodgson" userId="213b339f-9e68-4d61-b6e1-9aa385d3ff46" providerId="ADAL" clId="{B869E51A-28AE-4733-B62B-1C24E2306F49}" dt="2019-12-11T11:16:43.008" v="1587" actId="478"/>
          <ac:grpSpMkLst>
            <pc:docMk/>
            <pc:sldMk cId="2821175048" sldId="418"/>
            <ac:grpSpMk id="29" creationId="{D0E99613-B8EA-40EC-B0C0-CC5270C8757A}"/>
          </ac:grpSpMkLst>
        </pc:grpChg>
        <pc:grpChg chg="del mod ord">
          <ac:chgData name="Theresa Hodgson" userId="213b339f-9e68-4d61-b6e1-9aa385d3ff46" providerId="ADAL" clId="{B869E51A-28AE-4733-B62B-1C24E2306F49}" dt="2019-12-11T11:16:43.008" v="1587" actId="478"/>
          <ac:grpSpMkLst>
            <pc:docMk/>
            <pc:sldMk cId="2821175048" sldId="418"/>
            <ac:grpSpMk id="38" creationId="{380C3CBF-41CD-4973-9CAB-09FD08AE7229}"/>
          </ac:grpSpMkLst>
        </pc:grpChg>
        <pc:grpChg chg="add">
          <ac:chgData name="Theresa Hodgson" userId="213b339f-9e68-4d61-b6e1-9aa385d3ff46" providerId="ADAL" clId="{B869E51A-28AE-4733-B62B-1C24E2306F49}" dt="2019-12-16T15:50:13.571" v="3673"/>
          <ac:grpSpMkLst>
            <pc:docMk/>
            <pc:sldMk cId="2821175048" sldId="418"/>
            <ac:grpSpMk id="44" creationId="{34022B5F-C6E4-4448-B297-4DEB0B659CB5}"/>
          </ac:grpSpMkLst>
        </pc:grpChg>
        <pc:grpChg chg="del mod ord">
          <ac:chgData name="Theresa Hodgson" userId="213b339f-9e68-4d61-b6e1-9aa385d3ff46" providerId="ADAL" clId="{B869E51A-28AE-4733-B62B-1C24E2306F49}" dt="2019-12-11T11:16:43.008" v="1587" actId="478"/>
          <ac:grpSpMkLst>
            <pc:docMk/>
            <pc:sldMk cId="2821175048" sldId="418"/>
            <ac:grpSpMk id="47" creationId="{2B0CA3E2-637D-4C00-98BA-A6D016C9C114}"/>
          </ac:grpSpMkLst>
        </pc:grpChg>
        <pc:grpChg chg="add del mod">
          <ac:chgData name="Theresa Hodgson" userId="213b339f-9e68-4d61-b6e1-9aa385d3ff46" providerId="ADAL" clId="{B869E51A-28AE-4733-B62B-1C24E2306F49}" dt="2019-12-16T15:50:13.239" v="3672" actId="478"/>
          <ac:grpSpMkLst>
            <pc:docMk/>
            <pc:sldMk cId="2821175048" sldId="418"/>
            <ac:grpSpMk id="56" creationId="{078A0431-62C6-4A2F-A008-37612E19BF56}"/>
          </ac:grpSpMkLst>
        </pc:grpChg>
        <pc:grpChg chg="add del mod">
          <ac:chgData name="Theresa Hodgson" userId="213b339f-9e68-4d61-b6e1-9aa385d3ff46" providerId="ADAL" clId="{B869E51A-28AE-4733-B62B-1C24E2306F49}" dt="2019-12-16T15:50:13.239" v="3672" actId="478"/>
          <ac:grpSpMkLst>
            <pc:docMk/>
            <pc:sldMk cId="2821175048" sldId="418"/>
            <ac:grpSpMk id="65" creationId="{1C7B4BA4-FA56-4E70-829B-6BDB3EE11BC4}"/>
          </ac:grpSpMkLst>
        </pc:grpChg>
        <pc:grpChg chg="add del mod">
          <ac:chgData name="Theresa Hodgson" userId="213b339f-9e68-4d61-b6e1-9aa385d3ff46" providerId="ADAL" clId="{B869E51A-28AE-4733-B62B-1C24E2306F49}" dt="2019-12-16T15:50:13.239" v="3672" actId="478"/>
          <ac:grpSpMkLst>
            <pc:docMk/>
            <pc:sldMk cId="2821175048" sldId="418"/>
            <ac:grpSpMk id="74" creationId="{22D8D9A5-0B47-4C99-922B-638F08FB743F}"/>
          </ac:grpSpMkLst>
        </pc:grpChg>
        <pc:graphicFrameChg chg="mod modGraphic">
          <ac:chgData name="Theresa Hodgson" userId="213b339f-9e68-4d61-b6e1-9aa385d3ff46" providerId="ADAL" clId="{B869E51A-28AE-4733-B62B-1C24E2306F49}" dt="2019-12-11T11:15:24.415" v="1505" actId="1076"/>
          <ac:graphicFrameMkLst>
            <pc:docMk/>
            <pc:sldMk cId="2821175048" sldId="418"/>
            <ac:graphicFrameMk id="10" creationId="{5CF6012F-386A-4DBB-9575-FA5FBCE6E7A3}"/>
          </ac:graphicFrameMkLst>
        </pc:graphicFrameChg>
        <pc:graphicFrameChg chg="mod modGraphic">
          <ac:chgData name="Theresa Hodgson" userId="213b339f-9e68-4d61-b6e1-9aa385d3ff46" providerId="ADAL" clId="{B869E51A-28AE-4733-B62B-1C24E2306F49}" dt="2019-12-16T15:37:38.811" v="3633"/>
          <ac:graphicFrameMkLst>
            <pc:docMk/>
            <pc:sldMk cId="2821175048" sldId="418"/>
            <ac:graphicFrameMk id="11" creationId="{AE1AB8F6-9313-46A3-BAA3-F1C5395B5187}"/>
          </ac:graphicFrameMkLst>
        </pc:graphicFrameChg>
        <pc:picChg chg="mod">
          <ac:chgData name="Theresa Hodgson" userId="213b339f-9e68-4d61-b6e1-9aa385d3ff46" providerId="ADAL" clId="{B869E51A-28AE-4733-B62B-1C24E2306F49}" dt="2019-12-11T11:16:34.720" v="1585" actId="1076"/>
          <ac:picMkLst>
            <pc:docMk/>
            <pc:sldMk cId="2821175048" sldId="418"/>
            <ac:picMk id="26" creationId="{4DD8D43C-89C4-4A2D-853D-7D7A1E9B1390}"/>
          </ac:picMkLst>
        </pc:picChg>
        <pc:picChg chg="mod">
          <ac:chgData name="Theresa Hodgson" userId="213b339f-9e68-4d61-b6e1-9aa385d3ff46" providerId="ADAL" clId="{B869E51A-28AE-4733-B62B-1C24E2306F49}" dt="2019-12-11T11:16:34.720" v="1585" actId="1076"/>
          <ac:picMkLst>
            <pc:docMk/>
            <pc:sldMk cId="2821175048" sldId="418"/>
            <ac:picMk id="27" creationId="{AFAAEE7B-CE88-4E32-A23D-EA5475D2989A}"/>
          </ac:picMkLst>
        </pc:picChg>
        <pc:picChg chg="mod">
          <ac:chgData name="Theresa Hodgson" userId="213b339f-9e68-4d61-b6e1-9aa385d3ff46" providerId="ADAL" clId="{B869E51A-28AE-4733-B62B-1C24E2306F49}" dt="2019-12-11T11:16:34.720" v="1585" actId="1076"/>
          <ac:picMkLst>
            <pc:docMk/>
            <pc:sldMk cId="2821175048" sldId="418"/>
            <ac:picMk id="28" creationId="{511EAA08-77E7-41FF-9287-2C243335A0E7}"/>
          </ac:picMkLst>
        </pc:picChg>
      </pc:sldChg>
      <pc:sldChg chg="delSp modSp add">
        <pc:chgData name="Theresa Hodgson" userId="213b339f-9e68-4d61-b6e1-9aa385d3ff46" providerId="ADAL" clId="{B869E51A-28AE-4733-B62B-1C24E2306F49}" dt="2019-12-16T15:37:19.634" v="3629"/>
        <pc:sldMkLst>
          <pc:docMk/>
          <pc:sldMk cId="2314936881" sldId="419"/>
        </pc:sldMkLst>
        <pc:spChg chg="mod">
          <ac:chgData name="Theresa Hodgson" userId="213b339f-9e68-4d61-b6e1-9aa385d3ff46" providerId="ADAL" clId="{B869E51A-28AE-4733-B62B-1C24E2306F49}" dt="2019-12-11T11:26:14.233" v="1799" actId="207"/>
          <ac:spMkLst>
            <pc:docMk/>
            <pc:sldMk cId="2314936881" sldId="419"/>
            <ac:spMk id="20" creationId="{086B0B8D-F266-40B2-B1D1-040AD867104C}"/>
          </ac:spMkLst>
        </pc:spChg>
        <pc:spChg chg="mod">
          <ac:chgData name="Theresa Hodgson" userId="213b339f-9e68-4d61-b6e1-9aa385d3ff46" providerId="ADAL" clId="{B869E51A-28AE-4733-B62B-1C24E2306F49}" dt="2019-12-11T11:26:23.843" v="1801" actId="208"/>
          <ac:spMkLst>
            <pc:docMk/>
            <pc:sldMk cId="2314936881" sldId="419"/>
            <ac:spMk id="21" creationId="{2311D0B9-39FD-4C16-85E2-3A3A3249AC9D}"/>
          </ac:spMkLst>
        </pc:spChg>
        <pc:spChg chg="mod">
          <ac:chgData name="Theresa Hodgson" userId="213b339f-9e68-4d61-b6e1-9aa385d3ff46" providerId="ADAL" clId="{B869E51A-28AE-4733-B62B-1C24E2306F49}" dt="2019-12-11T11:26:23.843" v="1801" actId="208"/>
          <ac:spMkLst>
            <pc:docMk/>
            <pc:sldMk cId="2314936881" sldId="419"/>
            <ac:spMk id="23" creationId="{7D99DB9C-460A-4EE6-BB7B-D0F46BA7C230}"/>
          </ac:spMkLst>
        </pc:spChg>
        <pc:spChg chg="mod">
          <ac:chgData name="Theresa Hodgson" userId="213b339f-9e68-4d61-b6e1-9aa385d3ff46" providerId="ADAL" clId="{B869E51A-28AE-4733-B62B-1C24E2306F49}" dt="2019-12-11T11:26:14.233" v="1799" actId="207"/>
          <ac:spMkLst>
            <pc:docMk/>
            <pc:sldMk cId="2314936881" sldId="419"/>
            <ac:spMk id="24" creationId="{53E368E1-A16E-4C22-AC80-3A7BD8AB2D99}"/>
          </ac:spMkLst>
        </pc:spChg>
        <pc:spChg chg="mod">
          <ac:chgData name="Theresa Hodgson" userId="213b339f-9e68-4d61-b6e1-9aa385d3ff46" providerId="ADAL" clId="{B869E51A-28AE-4733-B62B-1C24E2306F49}" dt="2019-12-11T11:26:23.843" v="1801" actId="208"/>
          <ac:spMkLst>
            <pc:docMk/>
            <pc:sldMk cId="2314936881" sldId="419"/>
            <ac:spMk id="25" creationId="{AD3ED81A-CF55-4897-82D2-1B298E8E4C57}"/>
          </ac:spMkLst>
        </pc:spChg>
        <pc:grpChg chg="del">
          <ac:chgData name="Theresa Hodgson" userId="213b339f-9e68-4d61-b6e1-9aa385d3ff46" providerId="ADAL" clId="{B869E51A-28AE-4733-B62B-1C24E2306F49}" dt="2019-12-11T11:28:25.186" v="1804" actId="478"/>
          <ac:grpSpMkLst>
            <pc:docMk/>
            <pc:sldMk cId="2314936881" sldId="419"/>
            <ac:grpSpMk id="15" creationId="{644F54A7-6874-4768-92B5-0381CB264ADC}"/>
          </ac:grpSpMkLst>
        </pc:grpChg>
        <pc:graphicFrameChg chg="mod modGraphic">
          <ac:chgData name="Theresa Hodgson" userId="213b339f-9e68-4d61-b6e1-9aa385d3ff46" providerId="ADAL" clId="{B869E51A-28AE-4733-B62B-1C24E2306F49}" dt="2019-12-16T15:37:19.634" v="3629"/>
          <ac:graphicFrameMkLst>
            <pc:docMk/>
            <pc:sldMk cId="2314936881" sldId="419"/>
            <ac:graphicFrameMk id="14" creationId="{569E020F-36A8-47BD-93FD-F12DE9DC90BD}"/>
          </ac:graphicFrameMkLst>
        </pc:graphicFrameChg>
      </pc:sldChg>
      <pc:sldChg chg="addSp delSp modSp add">
        <pc:chgData name="Theresa Hodgson" userId="213b339f-9e68-4d61-b6e1-9aa385d3ff46" providerId="ADAL" clId="{B869E51A-28AE-4733-B62B-1C24E2306F49}" dt="2019-12-16T14:29:35.864" v="3505" actId="13926"/>
        <pc:sldMkLst>
          <pc:docMk/>
          <pc:sldMk cId="710017169" sldId="420"/>
        </pc:sldMkLst>
        <pc:spChg chg="add mod">
          <ac:chgData name="Theresa Hodgson" userId="213b339f-9e68-4d61-b6e1-9aa385d3ff46" providerId="ADAL" clId="{B869E51A-28AE-4733-B62B-1C24E2306F49}" dt="2019-12-16T14:29:35.864" v="3505" actId="13926"/>
          <ac:spMkLst>
            <pc:docMk/>
            <pc:sldMk cId="710017169" sldId="420"/>
            <ac:spMk id="12" creationId="{A5F264C8-33C9-4BF7-8D44-3BC99B7C9235}"/>
          </ac:spMkLst>
        </pc:spChg>
        <pc:spChg chg="add mod">
          <ac:chgData name="Theresa Hodgson" userId="213b339f-9e68-4d61-b6e1-9aa385d3ff46" providerId="ADAL" clId="{B869E51A-28AE-4733-B62B-1C24E2306F49}" dt="2019-12-16T14:29:35.864" v="3505" actId="13926"/>
          <ac:spMkLst>
            <pc:docMk/>
            <pc:sldMk cId="710017169" sldId="420"/>
            <ac:spMk id="13" creationId="{38E723F4-78CE-46E8-B9C6-995ECF83B65F}"/>
          </ac:spMkLst>
        </pc:spChg>
        <pc:spChg chg="add mod">
          <ac:chgData name="Theresa Hodgson" userId="213b339f-9e68-4d61-b6e1-9aa385d3ff46" providerId="ADAL" clId="{B869E51A-28AE-4733-B62B-1C24E2306F49}" dt="2019-12-16T14:29:35.864" v="3505" actId="13926"/>
          <ac:spMkLst>
            <pc:docMk/>
            <pc:sldMk cId="710017169" sldId="420"/>
            <ac:spMk id="15" creationId="{A7C1A9FA-A8D5-4340-87FD-DB7E47923D60}"/>
          </ac:spMkLst>
        </pc:spChg>
        <pc:spChg chg="add mod">
          <ac:chgData name="Theresa Hodgson" userId="213b339f-9e68-4d61-b6e1-9aa385d3ff46" providerId="ADAL" clId="{B869E51A-28AE-4733-B62B-1C24E2306F49}" dt="2019-12-16T14:29:35.864" v="3505" actId="13926"/>
          <ac:spMkLst>
            <pc:docMk/>
            <pc:sldMk cId="710017169" sldId="420"/>
            <ac:spMk id="16" creationId="{BD0DD647-F6AB-4E09-92FD-9C25842CA061}"/>
          </ac:spMkLst>
        </pc:spChg>
        <pc:spChg chg="add mod">
          <ac:chgData name="Theresa Hodgson" userId="213b339f-9e68-4d61-b6e1-9aa385d3ff46" providerId="ADAL" clId="{B869E51A-28AE-4733-B62B-1C24E2306F49}" dt="2019-12-16T14:29:35.864" v="3505" actId="13926"/>
          <ac:spMkLst>
            <pc:docMk/>
            <pc:sldMk cId="710017169" sldId="420"/>
            <ac:spMk id="17" creationId="{49BF483F-11EC-4F25-ABF2-0CDA92065331}"/>
          </ac:spMkLst>
        </pc:spChg>
        <pc:spChg chg="mod">
          <ac:chgData name="Theresa Hodgson" userId="213b339f-9e68-4d61-b6e1-9aa385d3ff46" providerId="ADAL" clId="{B869E51A-28AE-4733-B62B-1C24E2306F49}" dt="2019-12-11T11:30:48.799" v="1820" actId="207"/>
          <ac:spMkLst>
            <pc:docMk/>
            <pc:sldMk cId="710017169" sldId="420"/>
            <ac:spMk id="19" creationId="{5252A847-DE45-4FA3-A1F8-EEBEB845FF8E}"/>
          </ac:spMkLst>
        </pc:spChg>
        <pc:spChg chg="del">
          <ac:chgData name="Theresa Hodgson" userId="213b339f-9e68-4d61-b6e1-9aa385d3ff46" providerId="ADAL" clId="{B869E51A-28AE-4733-B62B-1C24E2306F49}" dt="2019-12-11T11:31:16.043" v="1822" actId="478"/>
          <ac:spMkLst>
            <pc:docMk/>
            <pc:sldMk cId="710017169" sldId="420"/>
            <ac:spMk id="20" creationId="{086B0B8D-F266-40B2-B1D1-040AD867104C}"/>
          </ac:spMkLst>
        </pc:spChg>
        <pc:spChg chg="del">
          <ac:chgData name="Theresa Hodgson" userId="213b339f-9e68-4d61-b6e1-9aa385d3ff46" providerId="ADAL" clId="{B869E51A-28AE-4733-B62B-1C24E2306F49}" dt="2019-12-11T11:31:16.043" v="1822" actId="478"/>
          <ac:spMkLst>
            <pc:docMk/>
            <pc:sldMk cId="710017169" sldId="420"/>
            <ac:spMk id="21" creationId="{2311D0B9-39FD-4C16-85E2-3A3A3249AC9D}"/>
          </ac:spMkLst>
        </pc:spChg>
        <pc:spChg chg="add mod">
          <ac:chgData name="Theresa Hodgson" userId="213b339f-9e68-4d61-b6e1-9aa385d3ff46" providerId="ADAL" clId="{B869E51A-28AE-4733-B62B-1C24E2306F49}" dt="2019-12-16T14:29:35.864" v="3505" actId="13926"/>
          <ac:spMkLst>
            <pc:docMk/>
            <pc:sldMk cId="710017169" sldId="420"/>
            <ac:spMk id="22" creationId="{9D08EB18-0C0B-4EED-AF76-82141F38A41F}"/>
          </ac:spMkLst>
        </pc:spChg>
        <pc:spChg chg="del">
          <ac:chgData name="Theresa Hodgson" userId="213b339f-9e68-4d61-b6e1-9aa385d3ff46" providerId="ADAL" clId="{B869E51A-28AE-4733-B62B-1C24E2306F49}" dt="2019-12-11T11:31:16.043" v="1822" actId="478"/>
          <ac:spMkLst>
            <pc:docMk/>
            <pc:sldMk cId="710017169" sldId="420"/>
            <ac:spMk id="23" creationId="{7D99DB9C-460A-4EE6-BB7B-D0F46BA7C230}"/>
          </ac:spMkLst>
        </pc:spChg>
        <pc:spChg chg="del">
          <ac:chgData name="Theresa Hodgson" userId="213b339f-9e68-4d61-b6e1-9aa385d3ff46" providerId="ADAL" clId="{B869E51A-28AE-4733-B62B-1C24E2306F49}" dt="2019-12-11T11:31:16.043" v="1822" actId="478"/>
          <ac:spMkLst>
            <pc:docMk/>
            <pc:sldMk cId="710017169" sldId="420"/>
            <ac:spMk id="24" creationId="{53E368E1-A16E-4C22-AC80-3A7BD8AB2D99}"/>
          </ac:spMkLst>
        </pc:spChg>
        <pc:spChg chg="del">
          <ac:chgData name="Theresa Hodgson" userId="213b339f-9e68-4d61-b6e1-9aa385d3ff46" providerId="ADAL" clId="{B869E51A-28AE-4733-B62B-1C24E2306F49}" dt="2019-12-11T11:31:16.043" v="1822" actId="478"/>
          <ac:spMkLst>
            <pc:docMk/>
            <pc:sldMk cId="710017169" sldId="420"/>
            <ac:spMk id="25" creationId="{AD3ED81A-CF55-4897-82D2-1B298E8E4C57}"/>
          </ac:spMkLst>
        </pc:spChg>
        <pc:spChg chg="add mod">
          <ac:chgData name="Theresa Hodgson" userId="213b339f-9e68-4d61-b6e1-9aa385d3ff46" providerId="ADAL" clId="{B869E51A-28AE-4733-B62B-1C24E2306F49}" dt="2019-12-11T11:34:55.397" v="1936" actId="164"/>
          <ac:spMkLst>
            <pc:docMk/>
            <pc:sldMk cId="710017169" sldId="420"/>
            <ac:spMk id="28" creationId="{E5D18517-EAF9-4C51-A739-A509ADB88E2F}"/>
          </ac:spMkLst>
        </pc:spChg>
        <pc:spChg chg="add mod">
          <ac:chgData name="Theresa Hodgson" userId="213b339f-9e68-4d61-b6e1-9aa385d3ff46" providerId="ADAL" clId="{B869E51A-28AE-4733-B62B-1C24E2306F49}" dt="2019-12-11T11:34:47.457" v="1934" actId="164"/>
          <ac:spMkLst>
            <pc:docMk/>
            <pc:sldMk cId="710017169" sldId="420"/>
            <ac:spMk id="29" creationId="{A5B0684E-03A1-4C37-AD34-260DBCB07CB0}"/>
          </ac:spMkLst>
        </pc:spChg>
        <pc:spChg chg="add mod">
          <ac:chgData name="Theresa Hodgson" userId="213b339f-9e68-4d61-b6e1-9aa385d3ff46" providerId="ADAL" clId="{B869E51A-28AE-4733-B62B-1C24E2306F49}" dt="2019-12-16T14:29:35.864" v="3505" actId="13926"/>
          <ac:spMkLst>
            <pc:docMk/>
            <pc:sldMk cId="710017169" sldId="420"/>
            <ac:spMk id="30" creationId="{7A5B4A52-910B-4193-AC95-A4522EEAC471}"/>
          </ac:spMkLst>
        </pc:spChg>
        <pc:grpChg chg="add mod">
          <ac:chgData name="Theresa Hodgson" userId="213b339f-9e68-4d61-b6e1-9aa385d3ff46" providerId="ADAL" clId="{B869E51A-28AE-4733-B62B-1C24E2306F49}" dt="2019-12-11T11:35:04.057" v="1955" actId="1036"/>
          <ac:grpSpMkLst>
            <pc:docMk/>
            <pc:sldMk cId="710017169" sldId="420"/>
            <ac:grpSpMk id="2" creationId="{56361736-07A1-4E80-8B1E-FF31A7CFAAB1}"/>
          </ac:grpSpMkLst>
        </pc:grpChg>
        <pc:grpChg chg="add mod">
          <ac:chgData name="Theresa Hodgson" userId="213b339f-9e68-4d61-b6e1-9aa385d3ff46" providerId="ADAL" clId="{B869E51A-28AE-4733-B62B-1C24E2306F49}" dt="2019-12-11T11:35:04.057" v="1955" actId="1036"/>
          <ac:grpSpMkLst>
            <pc:docMk/>
            <pc:sldMk cId="710017169" sldId="420"/>
            <ac:grpSpMk id="3" creationId="{125E82F8-AA3B-4296-8248-B6E057E87E62}"/>
          </ac:grpSpMkLst>
        </pc:grpChg>
        <pc:graphicFrameChg chg="del">
          <ac:chgData name="Theresa Hodgson" userId="213b339f-9e68-4d61-b6e1-9aa385d3ff46" providerId="ADAL" clId="{B869E51A-28AE-4733-B62B-1C24E2306F49}" dt="2019-12-11T11:30:58.138" v="1821" actId="478"/>
          <ac:graphicFrameMkLst>
            <pc:docMk/>
            <pc:sldMk cId="710017169" sldId="420"/>
            <ac:graphicFrameMk id="14" creationId="{569E020F-36A8-47BD-93FD-F12DE9DC90BD}"/>
          </ac:graphicFrameMkLst>
        </pc:graphicFrameChg>
        <pc:picChg chg="add mod">
          <ac:chgData name="Theresa Hodgson" userId="213b339f-9e68-4d61-b6e1-9aa385d3ff46" providerId="ADAL" clId="{B869E51A-28AE-4733-B62B-1C24E2306F49}" dt="2019-12-11T11:34:55.397" v="1936" actId="164"/>
          <ac:picMkLst>
            <pc:docMk/>
            <pc:sldMk cId="710017169" sldId="420"/>
            <ac:picMk id="26" creationId="{770C5915-5233-44F7-8488-61423F54394D}"/>
          </ac:picMkLst>
        </pc:picChg>
        <pc:picChg chg="add mod">
          <ac:chgData name="Theresa Hodgson" userId="213b339f-9e68-4d61-b6e1-9aa385d3ff46" providerId="ADAL" clId="{B869E51A-28AE-4733-B62B-1C24E2306F49}" dt="2019-12-11T11:34:47.457" v="1934" actId="164"/>
          <ac:picMkLst>
            <pc:docMk/>
            <pc:sldMk cId="710017169" sldId="420"/>
            <ac:picMk id="27" creationId="{062C0D3D-14D4-48E9-8AC9-F9926144C417}"/>
          </ac:picMkLst>
        </pc:picChg>
      </pc:sldChg>
      <pc:sldChg chg="modSp add">
        <pc:chgData name="Theresa Hodgson" userId="213b339f-9e68-4d61-b6e1-9aa385d3ff46" providerId="ADAL" clId="{B869E51A-28AE-4733-B62B-1C24E2306F49}" dt="2019-12-16T15:37:04.489" v="3625"/>
        <pc:sldMkLst>
          <pc:docMk/>
          <pc:sldMk cId="1470045341" sldId="421"/>
        </pc:sldMkLst>
        <pc:spChg chg="mod">
          <ac:chgData name="Theresa Hodgson" userId="213b339f-9e68-4d61-b6e1-9aa385d3ff46" providerId="ADAL" clId="{B869E51A-28AE-4733-B62B-1C24E2306F49}" dt="2019-12-11T11:46:00.867" v="2189" actId="6549"/>
          <ac:spMkLst>
            <pc:docMk/>
            <pc:sldMk cId="1470045341" sldId="421"/>
            <ac:spMk id="19" creationId="{5252A847-DE45-4FA3-A1F8-EEBEB845FF8E}"/>
          </ac:spMkLst>
        </pc:spChg>
        <pc:graphicFrameChg chg="mod modGraphic">
          <ac:chgData name="Theresa Hodgson" userId="213b339f-9e68-4d61-b6e1-9aa385d3ff46" providerId="ADAL" clId="{B869E51A-28AE-4733-B62B-1C24E2306F49}" dt="2019-12-16T15:37:04.489" v="3625"/>
          <ac:graphicFrameMkLst>
            <pc:docMk/>
            <pc:sldMk cId="1470045341" sldId="421"/>
            <ac:graphicFrameMk id="9" creationId="{FFAA2CCF-C786-4F27-8D47-14A152AC8BA5}"/>
          </ac:graphicFrameMkLst>
        </pc:graphicFrameChg>
      </pc:sldChg>
      <pc:sldChg chg="modSp add">
        <pc:chgData name="Theresa Hodgson" userId="213b339f-9e68-4d61-b6e1-9aa385d3ff46" providerId="ADAL" clId="{B869E51A-28AE-4733-B62B-1C24E2306F49}" dt="2019-12-16T15:36:56.762" v="3623"/>
        <pc:sldMkLst>
          <pc:docMk/>
          <pc:sldMk cId="1554056879" sldId="422"/>
        </pc:sldMkLst>
        <pc:spChg chg="mod">
          <ac:chgData name="Theresa Hodgson" userId="213b339f-9e68-4d61-b6e1-9aa385d3ff46" providerId="ADAL" clId="{B869E51A-28AE-4733-B62B-1C24E2306F49}" dt="2019-12-11T11:45:25.700" v="2182" actId="120"/>
          <ac:spMkLst>
            <pc:docMk/>
            <pc:sldMk cId="1554056879" sldId="422"/>
            <ac:spMk id="19" creationId="{5252A847-DE45-4FA3-A1F8-EEBEB845FF8E}"/>
          </ac:spMkLst>
        </pc:spChg>
        <pc:graphicFrameChg chg="mod modGraphic">
          <ac:chgData name="Theresa Hodgson" userId="213b339f-9e68-4d61-b6e1-9aa385d3ff46" providerId="ADAL" clId="{B869E51A-28AE-4733-B62B-1C24E2306F49}" dt="2019-12-16T15:36:56.762" v="3623"/>
          <ac:graphicFrameMkLst>
            <pc:docMk/>
            <pc:sldMk cId="1554056879" sldId="422"/>
            <ac:graphicFrameMk id="9" creationId="{FFAA2CCF-C786-4F27-8D47-14A152AC8BA5}"/>
          </ac:graphicFrameMkLst>
        </pc:graphicFrameChg>
      </pc:sldChg>
      <pc:sldChg chg="addSp delSp modSp add">
        <pc:chgData name="Theresa Hodgson" userId="213b339f-9e68-4d61-b6e1-9aa385d3ff46" providerId="ADAL" clId="{B869E51A-28AE-4733-B62B-1C24E2306F49}" dt="2019-12-11T12:23:06.019" v="3500" actId="478"/>
        <pc:sldMkLst>
          <pc:docMk/>
          <pc:sldMk cId="2290382481" sldId="423"/>
        </pc:sldMkLst>
        <pc:spChg chg="mod">
          <ac:chgData name="Theresa Hodgson" userId="213b339f-9e68-4d61-b6e1-9aa385d3ff46" providerId="ADAL" clId="{B869E51A-28AE-4733-B62B-1C24E2306F49}" dt="2019-12-11T12:21:06.688" v="3487" actId="164"/>
          <ac:spMkLst>
            <pc:docMk/>
            <pc:sldMk cId="2290382481" sldId="423"/>
            <ac:spMk id="9" creationId="{05E3D4F6-1DB3-4C08-8590-4ABE8540AFBA}"/>
          </ac:spMkLst>
        </pc:spChg>
        <pc:spChg chg="mod">
          <ac:chgData name="Theresa Hodgson" userId="213b339f-9e68-4d61-b6e1-9aa385d3ff46" providerId="ADAL" clId="{B869E51A-28AE-4733-B62B-1C24E2306F49}" dt="2019-12-11T12:21:15.229" v="3488" actId="164"/>
          <ac:spMkLst>
            <pc:docMk/>
            <pc:sldMk cId="2290382481" sldId="423"/>
            <ac:spMk id="10" creationId="{6D44D84C-4073-4DE8-AFB4-2415A2047D25}"/>
          </ac:spMkLst>
        </pc:spChg>
        <pc:spChg chg="mod">
          <ac:chgData name="Theresa Hodgson" userId="213b339f-9e68-4d61-b6e1-9aa385d3ff46" providerId="ADAL" clId="{B869E51A-28AE-4733-B62B-1C24E2306F49}" dt="2019-12-11T12:21:25.300" v="3489" actId="164"/>
          <ac:spMkLst>
            <pc:docMk/>
            <pc:sldMk cId="2290382481" sldId="423"/>
            <ac:spMk id="11" creationId="{96762E10-6944-455A-B1D9-33C891EC0CC3}"/>
          </ac:spMkLst>
        </pc:spChg>
        <pc:spChg chg="ord">
          <ac:chgData name="Theresa Hodgson" userId="213b339f-9e68-4d61-b6e1-9aa385d3ff46" providerId="ADAL" clId="{B869E51A-28AE-4733-B62B-1C24E2306F49}" dt="2019-12-11T12:20:58.092" v="3486" actId="166"/>
          <ac:spMkLst>
            <pc:docMk/>
            <pc:sldMk cId="2290382481" sldId="423"/>
            <ac:spMk id="13" creationId="{55385801-5E58-42D3-A9AB-30E4032C10A0}"/>
          </ac:spMkLst>
        </pc:spChg>
        <pc:spChg chg="ord">
          <ac:chgData name="Theresa Hodgson" userId="213b339f-9e68-4d61-b6e1-9aa385d3ff46" providerId="ADAL" clId="{B869E51A-28AE-4733-B62B-1C24E2306F49}" dt="2019-12-11T12:20:58.092" v="3486" actId="166"/>
          <ac:spMkLst>
            <pc:docMk/>
            <pc:sldMk cId="2290382481" sldId="423"/>
            <ac:spMk id="14" creationId="{D47CF18A-0699-42F6-B576-5305B1599271}"/>
          </ac:spMkLst>
        </pc:spChg>
        <pc:spChg chg="ord">
          <ac:chgData name="Theresa Hodgson" userId="213b339f-9e68-4d61-b6e1-9aa385d3ff46" providerId="ADAL" clId="{B869E51A-28AE-4733-B62B-1C24E2306F49}" dt="2019-12-11T12:20:58.092" v="3486" actId="166"/>
          <ac:spMkLst>
            <pc:docMk/>
            <pc:sldMk cId="2290382481" sldId="423"/>
            <ac:spMk id="15" creationId="{95D3F571-6AEE-401D-A2BF-48D0428E3172}"/>
          </ac:spMkLst>
        </pc:spChg>
        <pc:spChg chg="ord">
          <ac:chgData name="Theresa Hodgson" userId="213b339f-9e68-4d61-b6e1-9aa385d3ff46" providerId="ADAL" clId="{B869E51A-28AE-4733-B62B-1C24E2306F49}" dt="2019-12-11T12:20:58.092" v="3486" actId="166"/>
          <ac:spMkLst>
            <pc:docMk/>
            <pc:sldMk cId="2290382481" sldId="423"/>
            <ac:spMk id="16" creationId="{3F864F78-10F2-4CAE-8FDA-0C8E3A3D8DE8}"/>
          </ac:spMkLst>
        </pc:spChg>
        <pc:spChg chg="mod">
          <ac:chgData name="Theresa Hodgson" userId="213b339f-9e68-4d61-b6e1-9aa385d3ff46" providerId="ADAL" clId="{B869E51A-28AE-4733-B62B-1C24E2306F49}" dt="2019-12-11T12:21:15.229" v="3488" actId="164"/>
          <ac:spMkLst>
            <pc:docMk/>
            <pc:sldMk cId="2290382481" sldId="423"/>
            <ac:spMk id="102" creationId="{C25D813B-B8D9-45A5-9E1F-D2BFF538073F}"/>
          </ac:spMkLst>
        </pc:spChg>
        <pc:spChg chg="mod">
          <ac:chgData name="Theresa Hodgson" userId="213b339f-9e68-4d61-b6e1-9aa385d3ff46" providerId="ADAL" clId="{B869E51A-28AE-4733-B62B-1C24E2306F49}" dt="2019-12-11T12:21:15.229" v="3488" actId="164"/>
          <ac:spMkLst>
            <pc:docMk/>
            <pc:sldMk cId="2290382481" sldId="423"/>
            <ac:spMk id="103" creationId="{B8C14594-90AF-4F37-82A6-62D811158FC9}"/>
          </ac:spMkLst>
        </pc:spChg>
        <pc:spChg chg="mod">
          <ac:chgData name="Theresa Hodgson" userId="213b339f-9e68-4d61-b6e1-9aa385d3ff46" providerId="ADAL" clId="{B869E51A-28AE-4733-B62B-1C24E2306F49}" dt="2019-12-11T12:21:25.300" v="3489" actId="164"/>
          <ac:spMkLst>
            <pc:docMk/>
            <pc:sldMk cId="2290382481" sldId="423"/>
            <ac:spMk id="104" creationId="{75C1CD42-E224-4045-8B72-1EFFA8E24D60}"/>
          </ac:spMkLst>
        </pc:spChg>
        <pc:spChg chg="mod">
          <ac:chgData name="Theresa Hodgson" userId="213b339f-9e68-4d61-b6e1-9aa385d3ff46" providerId="ADAL" clId="{B869E51A-28AE-4733-B62B-1C24E2306F49}" dt="2019-12-11T12:21:25.300" v="3489" actId="164"/>
          <ac:spMkLst>
            <pc:docMk/>
            <pc:sldMk cId="2290382481" sldId="423"/>
            <ac:spMk id="105" creationId="{819A68B9-3F23-4846-B3FE-0878BFB6FD71}"/>
          </ac:spMkLst>
        </pc:spChg>
        <pc:spChg chg="mod">
          <ac:chgData name="Theresa Hodgson" userId="213b339f-9e68-4d61-b6e1-9aa385d3ff46" providerId="ADAL" clId="{B869E51A-28AE-4733-B62B-1C24E2306F49}" dt="2019-12-11T12:21:25.300" v="3489" actId="164"/>
          <ac:spMkLst>
            <pc:docMk/>
            <pc:sldMk cId="2290382481" sldId="423"/>
            <ac:spMk id="106" creationId="{6C6C9437-149A-427F-A8E8-BB40FC7175D5}"/>
          </ac:spMkLst>
        </pc:spChg>
        <pc:spChg chg="mod">
          <ac:chgData name="Theresa Hodgson" userId="213b339f-9e68-4d61-b6e1-9aa385d3ff46" providerId="ADAL" clId="{B869E51A-28AE-4733-B62B-1C24E2306F49}" dt="2019-12-11T12:21:35.269" v="3490" actId="164"/>
          <ac:spMkLst>
            <pc:docMk/>
            <pc:sldMk cId="2290382481" sldId="423"/>
            <ac:spMk id="132" creationId="{2322D4EC-C8A2-42B6-A5DD-F18A7A7DBFB2}"/>
          </ac:spMkLst>
        </pc:spChg>
        <pc:spChg chg="mod">
          <ac:chgData name="Theresa Hodgson" userId="213b339f-9e68-4d61-b6e1-9aa385d3ff46" providerId="ADAL" clId="{B869E51A-28AE-4733-B62B-1C24E2306F49}" dt="2019-12-11T12:21:35.269" v="3490" actId="164"/>
          <ac:spMkLst>
            <pc:docMk/>
            <pc:sldMk cId="2290382481" sldId="423"/>
            <ac:spMk id="153" creationId="{E2B41746-8F6A-45A9-ACB5-81B3CDE0710B}"/>
          </ac:spMkLst>
        </pc:spChg>
        <pc:spChg chg="mod">
          <ac:chgData name="Theresa Hodgson" userId="213b339f-9e68-4d61-b6e1-9aa385d3ff46" providerId="ADAL" clId="{B869E51A-28AE-4733-B62B-1C24E2306F49}" dt="2019-12-11T12:21:35.269" v="3490" actId="164"/>
          <ac:spMkLst>
            <pc:docMk/>
            <pc:sldMk cId="2290382481" sldId="423"/>
            <ac:spMk id="154" creationId="{739D1DBC-E594-49BA-B58A-C9493A4094E0}"/>
          </ac:spMkLst>
        </pc:spChg>
        <pc:spChg chg="mod">
          <ac:chgData name="Theresa Hodgson" userId="213b339f-9e68-4d61-b6e1-9aa385d3ff46" providerId="ADAL" clId="{B869E51A-28AE-4733-B62B-1C24E2306F49}" dt="2019-12-11T12:21:35.269" v="3490" actId="164"/>
          <ac:spMkLst>
            <pc:docMk/>
            <pc:sldMk cId="2290382481" sldId="423"/>
            <ac:spMk id="155" creationId="{45F47A48-01B2-4CEA-B00D-3E9BD96A3CBB}"/>
          </ac:spMkLst>
        </pc:spChg>
        <pc:spChg chg="mod">
          <ac:chgData name="Theresa Hodgson" userId="213b339f-9e68-4d61-b6e1-9aa385d3ff46" providerId="ADAL" clId="{B869E51A-28AE-4733-B62B-1C24E2306F49}" dt="2019-12-11T12:21:15.229" v="3488" actId="164"/>
          <ac:spMkLst>
            <pc:docMk/>
            <pc:sldMk cId="2290382481" sldId="423"/>
            <ac:spMk id="233" creationId="{66152CC3-F628-4669-B5BE-453245357B2A}"/>
          </ac:spMkLst>
        </pc:spChg>
        <pc:grpChg chg="add mod ord">
          <ac:chgData name="Theresa Hodgson" userId="213b339f-9e68-4d61-b6e1-9aa385d3ff46" providerId="ADAL" clId="{B869E51A-28AE-4733-B62B-1C24E2306F49}" dt="2019-12-11T12:21:57.648" v="3493" actId="465"/>
          <ac:grpSpMkLst>
            <pc:docMk/>
            <pc:sldMk cId="2290382481" sldId="423"/>
            <ac:grpSpMk id="21" creationId="{C8490FC9-9C9A-4B6A-802E-E03B3F3D70CE}"/>
          </ac:grpSpMkLst>
        </pc:grpChg>
        <pc:grpChg chg="add mod ord">
          <ac:chgData name="Theresa Hodgson" userId="213b339f-9e68-4d61-b6e1-9aa385d3ff46" providerId="ADAL" clId="{B869E51A-28AE-4733-B62B-1C24E2306F49}" dt="2019-12-11T12:21:57.648" v="3493" actId="465"/>
          <ac:grpSpMkLst>
            <pc:docMk/>
            <pc:sldMk cId="2290382481" sldId="423"/>
            <ac:grpSpMk id="22" creationId="{31AF54DC-BA5A-4F80-B75C-38B62C62CA86}"/>
          </ac:grpSpMkLst>
        </pc:grpChg>
        <pc:grpChg chg="add mod ord">
          <ac:chgData name="Theresa Hodgson" userId="213b339f-9e68-4d61-b6e1-9aa385d3ff46" providerId="ADAL" clId="{B869E51A-28AE-4733-B62B-1C24E2306F49}" dt="2019-12-11T12:21:57.648" v="3493" actId="465"/>
          <ac:grpSpMkLst>
            <pc:docMk/>
            <pc:sldMk cId="2290382481" sldId="423"/>
            <ac:grpSpMk id="23" creationId="{FC65E0D4-126F-46C5-AF4E-40B0D2122E91}"/>
          </ac:grpSpMkLst>
        </pc:grpChg>
        <pc:grpChg chg="add mod ord">
          <ac:chgData name="Theresa Hodgson" userId="213b339f-9e68-4d61-b6e1-9aa385d3ff46" providerId="ADAL" clId="{B869E51A-28AE-4733-B62B-1C24E2306F49}" dt="2019-12-11T12:21:57.648" v="3493" actId="465"/>
          <ac:grpSpMkLst>
            <pc:docMk/>
            <pc:sldMk cId="2290382481" sldId="423"/>
            <ac:grpSpMk id="24" creationId="{AE0282F8-07FA-47DD-BA74-8DE16685F74E}"/>
          </ac:grpSpMkLst>
        </pc:grpChg>
        <pc:grpChg chg="mod">
          <ac:chgData name="Theresa Hodgson" userId="213b339f-9e68-4d61-b6e1-9aa385d3ff46" providerId="ADAL" clId="{B869E51A-28AE-4733-B62B-1C24E2306F49}" dt="2019-12-11T12:21:57.648" v="3493" actId="465"/>
          <ac:grpSpMkLst>
            <pc:docMk/>
            <pc:sldMk cId="2290382481" sldId="423"/>
            <ac:grpSpMk id="86" creationId="{8B035861-1A13-41D9-9F10-1904C3251703}"/>
          </ac:grpSpMkLst>
        </pc:grpChg>
        <pc:grpChg chg="mod">
          <ac:chgData name="Theresa Hodgson" userId="213b339f-9e68-4d61-b6e1-9aa385d3ff46" providerId="ADAL" clId="{B869E51A-28AE-4733-B62B-1C24E2306F49}" dt="2019-12-11T12:21:57.648" v="3493" actId="465"/>
          <ac:grpSpMkLst>
            <pc:docMk/>
            <pc:sldMk cId="2290382481" sldId="423"/>
            <ac:grpSpMk id="87" creationId="{43403E28-4369-4479-BF71-8EBDDEBB727F}"/>
          </ac:grpSpMkLst>
        </pc:grpChg>
        <pc:grpChg chg="mod">
          <ac:chgData name="Theresa Hodgson" userId="213b339f-9e68-4d61-b6e1-9aa385d3ff46" providerId="ADAL" clId="{B869E51A-28AE-4733-B62B-1C24E2306F49}" dt="2019-12-11T12:21:57.648" v="3493" actId="465"/>
          <ac:grpSpMkLst>
            <pc:docMk/>
            <pc:sldMk cId="2290382481" sldId="423"/>
            <ac:grpSpMk id="92" creationId="{C1991392-CEBB-4704-9A0C-758747C3F82E}"/>
          </ac:grpSpMkLst>
        </pc:grpChg>
        <pc:grpChg chg="mod">
          <ac:chgData name="Theresa Hodgson" userId="213b339f-9e68-4d61-b6e1-9aa385d3ff46" providerId="ADAL" clId="{B869E51A-28AE-4733-B62B-1C24E2306F49}" dt="2019-12-11T12:21:57.648" v="3493" actId="465"/>
          <ac:grpSpMkLst>
            <pc:docMk/>
            <pc:sldMk cId="2290382481" sldId="423"/>
            <ac:grpSpMk id="97" creationId="{1D01C9C0-F0F3-4FDB-B979-5BAEE1FBADBA}"/>
          </ac:grpSpMkLst>
        </pc:grpChg>
        <pc:grpChg chg="mod">
          <ac:chgData name="Theresa Hodgson" userId="213b339f-9e68-4d61-b6e1-9aa385d3ff46" providerId="ADAL" clId="{B869E51A-28AE-4733-B62B-1C24E2306F49}" dt="2019-12-11T12:21:53.253" v="3492" actId="12788"/>
          <ac:grpSpMkLst>
            <pc:docMk/>
            <pc:sldMk cId="2290382481" sldId="423"/>
            <ac:grpSpMk id="158" creationId="{8D65DC43-C141-490F-A710-D21217C321ED}"/>
          </ac:grpSpMkLst>
        </pc:grpChg>
        <pc:grpChg chg="mod">
          <ac:chgData name="Theresa Hodgson" userId="213b339f-9e68-4d61-b6e1-9aa385d3ff46" providerId="ADAL" clId="{B869E51A-28AE-4733-B62B-1C24E2306F49}" dt="2019-12-11T12:21:53.253" v="3492" actId="12788"/>
          <ac:grpSpMkLst>
            <pc:docMk/>
            <pc:sldMk cId="2290382481" sldId="423"/>
            <ac:grpSpMk id="159" creationId="{3A74E5DA-3AD2-4DFF-90BF-7A8E53FF655A}"/>
          </ac:grpSpMkLst>
        </pc:grpChg>
        <pc:grpChg chg="mod">
          <ac:chgData name="Theresa Hodgson" userId="213b339f-9e68-4d61-b6e1-9aa385d3ff46" providerId="ADAL" clId="{B869E51A-28AE-4733-B62B-1C24E2306F49}" dt="2019-12-11T12:21:53.253" v="3492" actId="12788"/>
          <ac:grpSpMkLst>
            <pc:docMk/>
            <pc:sldMk cId="2290382481" sldId="423"/>
            <ac:grpSpMk id="165" creationId="{4DCB20F6-2E31-4E51-9168-930F363BBB58}"/>
          </ac:grpSpMkLst>
        </pc:grpChg>
        <pc:grpChg chg="mod">
          <ac:chgData name="Theresa Hodgson" userId="213b339f-9e68-4d61-b6e1-9aa385d3ff46" providerId="ADAL" clId="{B869E51A-28AE-4733-B62B-1C24E2306F49}" dt="2019-12-11T12:21:53.253" v="3492" actId="12788"/>
          <ac:grpSpMkLst>
            <pc:docMk/>
            <pc:sldMk cId="2290382481" sldId="423"/>
            <ac:grpSpMk id="171" creationId="{0B47B922-C7EE-418C-A072-2B63DF00740D}"/>
          </ac:grpSpMkLst>
        </pc:grpChg>
        <pc:grpChg chg="mod">
          <ac:chgData name="Theresa Hodgson" userId="213b339f-9e68-4d61-b6e1-9aa385d3ff46" providerId="ADAL" clId="{B869E51A-28AE-4733-B62B-1C24E2306F49}" dt="2019-12-11T12:21:57.648" v="3493" actId="465"/>
          <ac:grpSpMkLst>
            <pc:docMk/>
            <pc:sldMk cId="2290382481" sldId="423"/>
            <ac:grpSpMk id="178" creationId="{336804D9-AB02-4C33-A49C-945669FE8DE6}"/>
          </ac:grpSpMkLst>
        </pc:grpChg>
        <pc:grpChg chg="mod">
          <ac:chgData name="Theresa Hodgson" userId="213b339f-9e68-4d61-b6e1-9aa385d3ff46" providerId="ADAL" clId="{B869E51A-28AE-4733-B62B-1C24E2306F49}" dt="2019-12-11T12:21:57.648" v="3493" actId="465"/>
          <ac:grpSpMkLst>
            <pc:docMk/>
            <pc:sldMk cId="2290382481" sldId="423"/>
            <ac:grpSpMk id="206" creationId="{74FEC7CF-02F8-4F2D-9898-4DF5D39FE85A}"/>
          </ac:grpSpMkLst>
        </pc:grpChg>
        <pc:grpChg chg="mod">
          <ac:chgData name="Theresa Hodgson" userId="213b339f-9e68-4d61-b6e1-9aa385d3ff46" providerId="ADAL" clId="{B869E51A-28AE-4733-B62B-1C24E2306F49}" dt="2019-12-11T12:21:57.648" v="3493" actId="465"/>
          <ac:grpSpMkLst>
            <pc:docMk/>
            <pc:sldMk cId="2290382481" sldId="423"/>
            <ac:grpSpMk id="211" creationId="{3264BDDA-84CF-437C-B8B7-A97622857905}"/>
          </ac:grpSpMkLst>
        </pc:grpChg>
        <pc:grpChg chg="mod">
          <ac:chgData name="Theresa Hodgson" userId="213b339f-9e68-4d61-b6e1-9aa385d3ff46" providerId="ADAL" clId="{B869E51A-28AE-4733-B62B-1C24E2306F49}" dt="2019-12-11T12:21:53.253" v="3492" actId="12788"/>
          <ac:grpSpMkLst>
            <pc:docMk/>
            <pc:sldMk cId="2290382481" sldId="423"/>
            <ac:grpSpMk id="224" creationId="{B2A99BD2-83C3-4162-BA80-58BCADC2437A}"/>
          </ac:grpSpMkLst>
        </pc:grpChg>
        <pc:grpChg chg="mod">
          <ac:chgData name="Theresa Hodgson" userId="213b339f-9e68-4d61-b6e1-9aa385d3ff46" providerId="ADAL" clId="{B869E51A-28AE-4733-B62B-1C24E2306F49}" dt="2019-12-11T12:21:53.253" v="3492" actId="12788"/>
          <ac:grpSpMkLst>
            <pc:docMk/>
            <pc:sldMk cId="2290382481" sldId="423"/>
            <ac:grpSpMk id="225" creationId="{7F8CADD0-0BFC-4E01-9D62-F40629534E93}"/>
          </ac:grpSpMkLst>
        </pc:grpChg>
        <pc:cxnChg chg="add del mod">
          <ac:chgData name="Theresa Hodgson" userId="213b339f-9e68-4d61-b6e1-9aa385d3ff46" providerId="ADAL" clId="{B869E51A-28AE-4733-B62B-1C24E2306F49}" dt="2019-12-11T12:23:06.019" v="3500" actId="478"/>
          <ac:cxnSpMkLst>
            <pc:docMk/>
            <pc:sldMk cId="2290382481" sldId="423"/>
            <ac:cxnSpMk id="107" creationId="{0574CC8B-6787-42E1-8998-F63B21C5D2F9}"/>
          </ac:cxnSpMkLst>
        </pc:cxnChg>
        <pc:cxnChg chg="add del mod">
          <ac:chgData name="Theresa Hodgson" userId="213b339f-9e68-4d61-b6e1-9aa385d3ff46" providerId="ADAL" clId="{B869E51A-28AE-4733-B62B-1C24E2306F49}" dt="2019-12-11T12:23:06.019" v="3500" actId="478"/>
          <ac:cxnSpMkLst>
            <pc:docMk/>
            <pc:sldMk cId="2290382481" sldId="423"/>
            <ac:cxnSpMk id="108" creationId="{E020239E-8DE8-4877-94EE-E05AFC93DC01}"/>
          </ac:cxnSpMkLst>
        </pc:cxnChg>
        <pc:cxnChg chg="add del mod ord">
          <ac:chgData name="Theresa Hodgson" userId="213b339f-9e68-4d61-b6e1-9aa385d3ff46" providerId="ADAL" clId="{B869E51A-28AE-4733-B62B-1C24E2306F49}" dt="2019-12-11T12:23:06.019" v="3500" actId="478"/>
          <ac:cxnSpMkLst>
            <pc:docMk/>
            <pc:sldMk cId="2290382481" sldId="423"/>
            <ac:cxnSpMk id="109" creationId="{72546310-D39E-44F8-8A0C-845BDCF5D402}"/>
          </ac:cxnSpMkLst>
        </pc:cxnChg>
        <pc:cxnChg chg="add del mod">
          <ac:chgData name="Theresa Hodgson" userId="213b339f-9e68-4d61-b6e1-9aa385d3ff46" providerId="ADAL" clId="{B869E51A-28AE-4733-B62B-1C24E2306F49}" dt="2019-12-11T12:23:06.019" v="3500" actId="478"/>
          <ac:cxnSpMkLst>
            <pc:docMk/>
            <pc:sldMk cId="2290382481" sldId="423"/>
            <ac:cxnSpMk id="110" creationId="{F2753C06-503A-47D7-BBA8-9F3D64C5632F}"/>
          </ac:cxnSpMkLst>
        </pc:cxnChg>
      </pc:sldChg>
      <pc:sldChg chg="delSp modSp add">
        <pc:chgData name="Theresa Hodgson" userId="213b339f-9e68-4d61-b6e1-9aa385d3ff46" providerId="ADAL" clId="{B869E51A-28AE-4733-B62B-1C24E2306F49}" dt="2019-12-16T15:52:05.583" v="3677" actId="208"/>
        <pc:sldMkLst>
          <pc:docMk/>
          <pc:sldMk cId="4224360468" sldId="424"/>
        </pc:sldMkLst>
        <pc:spChg chg="mod topLvl">
          <ac:chgData name="Theresa Hodgson" userId="213b339f-9e68-4d61-b6e1-9aa385d3ff46" providerId="ADAL" clId="{B869E51A-28AE-4733-B62B-1C24E2306F49}" dt="2019-12-16T15:52:05.583" v="3677" actId="208"/>
          <ac:spMkLst>
            <pc:docMk/>
            <pc:sldMk cId="4224360468" sldId="424"/>
            <ac:spMk id="9" creationId="{05E3D4F6-1DB3-4C08-8590-4ABE8540AFBA}"/>
          </ac:spMkLst>
        </pc:spChg>
        <pc:spChg chg="mod topLvl">
          <ac:chgData name="Theresa Hodgson" userId="213b339f-9e68-4d61-b6e1-9aa385d3ff46" providerId="ADAL" clId="{B869E51A-28AE-4733-B62B-1C24E2306F49}" dt="2019-12-16T15:52:05.583" v="3677" actId="208"/>
          <ac:spMkLst>
            <pc:docMk/>
            <pc:sldMk cId="4224360468" sldId="424"/>
            <ac:spMk id="10" creationId="{6D44D84C-4073-4DE8-AFB4-2415A2047D25}"/>
          </ac:spMkLst>
        </pc:spChg>
        <pc:spChg chg="mod topLvl">
          <ac:chgData name="Theresa Hodgson" userId="213b339f-9e68-4d61-b6e1-9aa385d3ff46" providerId="ADAL" clId="{B869E51A-28AE-4733-B62B-1C24E2306F49}" dt="2019-12-16T15:52:05.583" v="3677" actId="208"/>
          <ac:spMkLst>
            <pc:docMk/>
            <pc:sldMk cId="4224360468" sldId="424"/>
            <ac:spMk id="11" creationId="{96762E10-6944-455A-B1D9-33C891EC0CC3}"/>
          </ac:spMkLst>
        </pc:spChg>
        <pc:spChg chg="mod">
          <ac:chgData name="Theresa Hodgson" userId="213b339f-9e68-4d61-b6e1-9aa385d3ff46" providerId="ADAL" clId="{B869E51A-28AE-4733-B62B-1C24E2306F49}" dt="2019-12-16T15:52:05.583" v="3677" actId="208"/>
          <ac:spMkLst>
            <pc:docMk/>
            <pc:sldMk cId="4224360468" sldId="424"/>
            <ac:spMk id="13" creationId="{55385801-5E58-42D3-A9AB-30E4032C10A0}"/>
          </ac:spMkLst>
        </pc:spChg>
        <pc:spChg chg="mod">
          <ac:chgData name="Theresa Hodgson" userId="213b339f-9e68-4d61-b6e1-9aa385d3ff46" providerId="ADAL" clId="{B869E51A-28AE-4733-B62B-1C24E2306F49}" dt="2019-12-16T15:52:05.583" v="3677" actId="208"/>
          <ac:spMkLst>
            <pc:docMk/>
            <pc:sldMk cId="4224360468" sldId="424"/>
            <ac:spMk id="14" creationId="{D47CF18A-0699-42F6-B576-5305B1599271}"/>
          </ac:spMkLst>
        </pc:spChg>
        <pc:spChg chg="mod">
          <ac:chgData name="Theresa Hodgson" userId="213b339f-9e68-4d61-b6e1-9aa385d3ff46" providerId="ADAL" clId="{B869E51A-28AE-4733-B62B-1C24E2306F49}" dt="2019-12-16T15:52:05.583" v="3677" actId="208"/>
          <ac:spMkLst>
            <pc:docMk/>
            <pc:sldMk cId="4224360468" sldId="424"/>
            <ac:spMk id="15" creationId="{95D3F571-6AEE-401D-A2BF-48D0428E3172}"/>
          </ac:spMkLst>
        </pc:spChg>
        <pc:spChg chg="mod">
          <ac:chgData name="Theresa Hodgson" userId="213b339f-9e68-4d61-b6e1-9aa385d3ff46" providerId="ADAL" clId="{B869E51A-28AE-4733-B62B-1C24E2306F49}" dt="2019-12-16T15:52:05.583" v="3677" actId="208"/>
          <ac:spMkLst>
            <pc:docMk/>
            <pc:sldMk cId="4224360468" sldId="424"/>
            <ac:spMk id="16" creationId="{3F864F78-10F2-4CAE-8FDA-0C8E3A3D8DE8}"/>
          </ac:spMkLst>
        </pc:spChg>
        <pc:spChg chg="mod topLvl">
          <ac:chgData name="Theresa Hodgson" userId="213b339f-9e68-4d61-b6e1-9aa385d3ff46" providerId="ADAL" clId="{B869E51A-28AE-4733-B62B-1C24E2306F49}" dt="2019-12-16T15:51:38.132" v="3676" actId="165"/>
          <ac:spMkLst>
            <pc:docMk/>
            <pc:sldMk cId="4224360468" sldId="424"/>
            <ac:spMk id="102" creationId="{C25D813B-B8D9-45A5-9E1F-D2BFF538073F}"/>
          </ac:spMkLst>
        </pc:spChg>
        <pc:spChg chg="mod topLvl">
          <ac:chgData name="Theresa Hodgson" userId="213b339f-9e68-4d61-b6e1-9aa385d3ff46" providerId="ADAL" clId="{B869E51A-28AE-4733-B62B-1C24E2306F49}" dt="2019-12-16T15:51:38.132" v="3676" actId="165"/>
          <ac:spMkLst>
            <pc:docMk/>
            <pc:sldMk cId="4224360468" sldId="424"/>
            <ac:spMk id="103" creationId="{B8C14594-90AF-4F37-82A6-62D811158FC9}"/>
          </ac:spMkLst>
        </pc:spChg>
        <pc:spChg chg="mod topLvl">
          <ac:chgData name="Theresa Hodgson" userId="213b339f-9e68-4d61-b6e1-9aa385d3ff46" providerId="ADAL" clId="{B869E51A-28AE-4733-B62B-1C24E2306F49}" dt="2019-12-16T15:51:38.132" v="3676" actId="165"/>
          <ac:spMkLst>
            <pc:docMk/>
            <pc:sldMk cId="4224360468" sldId="424"/>
            <ac:spMk id="104" creationId="{75C1CD42-E224-4045-8B72-1EFFA8E24D60}"/>
          </ac:spMkLst>
        </pc:spChg>
        <pc:spChg chg="mod topLvl">
          <ac:chgData name="Theresa Hodgson" userId="213b339f-9e68-4d61-b6e1-9aa385d3ff46" providerId="ADAL" clId="{B869E51A-28AE-4733-B62B-1C24E2306F49}" dt="2019-12-16T15:51:38.132" v="3676" actId="165"/>
          <ac:spMkLst>
            <pc:docMk/>
            <pc:sldMk cId="4224360468" sldId="424"/>
            <ac:spMk id="105" creationId="{819A68B9-3F23-4846-B3FE-0878BFB6FD71}"/>
          </ac:spMkLst>
        </pc:spChg>
        <pc:spChg chg="mod topLvl">
          <ac:chgData name="Theresa Hodgson" userId="213b339f-9e68-4d61-b6e1-9aa385d3ff46" providerId="ADAL" clId="{B869E51A-28AE-4733-B62B-1C24E2306F49}" dt="2019-12-16T15:51:38.132" v="3676" actId="165"/>
          <ac:spMkLst>
            <pc:docMk/>
            <pc:sldMk cId="4224360468" sldId="424"/>
            <ac:spMk id="106" creationId="{6C6C9437-149A-427F-A8E8-BB40FC7175D5}"/>
          </ac:spMkLst>
        </pc:spChg>
        <pc:spChg chg="mod topLvl">
          <ac:chgData name="Theresa Hodgson" userId="213b339f-9e68-4d61-b6e1-9aa385d3ff46" providerId="ADAL" clId="{B869E51A-28AE-4733-B62B-1C24E2306F49}" dt="2019-12-16T15:52:05.583" v="3677" actId="208"/>
          <ac:spMkLst>
            <pc:docMk/>
            <pc:sldMk cId="4224360468" sldId="424"/>
            <ac:spMk id="132" creationId="{2322D4EC-C8A2-42B6-A5DD-F18A7A7DBFB2}"/>
          </ac:spMkLst>
        </pc:spChg>
        <pc:spChg chg="mod topLvl">
          <ac:chgData name="Theresa Hodgson" userId="213b339f-9e68-4d61-b6e1-9aa385d3ff46" providerId="ADAL" clId="{B869E51A-28AE-4733-B62B-1C24E2306F49}" dt="2019-12-16T15:51:38.132" v="3676" actId="165"/>
          <ac:spMkLst>
            <pc:docMk/>
            <pc:sldMk cId="4224360468" sldId="424"/>
            <ac:spMk id="153" creationId="{E2B41746-8F6A-45A9-ACB5-81B3CDE0710B}"/>
          </ac:spMkLst>
        </pc:spChg>
        <pc:spChg chg="mod topLvl">
          <ac:chgData name="Theresa Hodgson" userId="213b339f-9e68-4d61-b6e1-9aa385d3ff46" providerId="ADAL" clId="{B869E51A-28AE-4733-B62B-1C24E2306F49}" dt="2019-12-16T15:51:38.132" v="3676" actId="165"/>
          <ac:spMkLst>
            <pc:docMk/>
            <pc:sldMk cId="4224360468" sldId="424"/>
            <ac:spMk id="154" creationId="{739D1DBC-E594-49BA-B58A-C9493A4094E0}"/>
          </ac:spMkLst>
        </pc:spChg>
        <pc:spChg chg="mod topLvl">
          <ac:chgData name="Theresa Hodgson" userId="213b339f-9e68-4d61-b6e1-9aa385d3ff46" providerId="ADAL" clId="{B869E51A-28AE-4733-B62B-1C24E2306F49}" dt="2019-12-16T15:51:38.132" v="3676" actId="165"/>
          <ac:spMkLst>
            <pc:docMk/>
            <pc:sldMk cId="4224360468" sldId="424"/>
            <ac:spMk id="155" creationId="{45F47A48-01B2-4CEA-B00D-3E9BD96A3CBB}"/>
          </ac:spMkLst>
        </pc:spChg>
        <pc:spChg chg="mod topLvl">
          <ac:chgData name="Theresa Hodgson" userId="213b339f-9e68-4d61-b6e1-9aa385d3ff46" providerId="ADAL" clId="{B869E51A-28AE-4733-B62B-1C24E2306F49}" dt="2019-12-16T15:51:38.132" v="3676" actId="165"/>
          <ac:spMkLst>
            <pc:docMk/>
            <pc:sldMk cId="4224360468" sldId="424"/>
            <ac:spMk id="233" creationId="{66152CC3-F628-4669-B5BE-453245357B2A}"/>
          </ac:spMkLst>
        </pc:spChg>
        <pc:grpChg chg="del">
          <ac:chgData name="Theresa Hodgson" userId="213b339f-9e68-4d61-b6e1-9aa385d3ff46" providerId="ADAL" clId="{B869E51A-28AE-4733-B62B-1C24E2306F49}" dt="2019-12-16T15:51:38.132" v="3676" actId="165"/>
          <ac:grpSpMkLst>
            <pc:docMk/>
            <pc:sldMk cId="4224360468" sldId="424"/>
            <ac:grpSpMk id="21" creationId="{C8490FC9-9C9A-4B6A-802E-E03B3F3D70CE}"/>
          </ac:grpSpMkLst>
        </pc:grpChg>
        <pc:grpChg chg="del">
          <ac:chgData name="Theresa Hodgson" userId="213b339f-9e68-4d61-b6e1-9aa385d3ff46" providerId="ADAL" clId="{B869E51A-28AE-4733-B62B-1C24E2306F49}" dt="2019-12-16T15:51:38.132" v="3676" actId="165"/>
          <ac:grpSpMkLst>
            <pc:docMk/>
            <pc:sldMk cId="4224360468" sldId="424"/>
            <ac:grpSpMk id="22" creationId="{31AF54DC-BA5A-4F80-B75C-38B62C62CA86}"/>
          </ac:grpSpMkLst>
        </pc:grpChg>
        <pc:grpChg chg="del">
          <ac:chgData name="Theresa Hodgson" userId="213b339f-9e68-4d61-b6e1-9aa385d3ff46" providerId="ADAL" clId="{B869E51A-28AE-4733-B62B-1C24E2306F49}" dt="2019-12-16T15:51:38.132" v="3676" actId="165"/>
          <ac:grpSpMkLst>
            <pc:docMk/>
            <pc:sldMk cId="4224360468" sldId="424"/>
            <ac:grpSpMk id="23" creationId="{FC65E0D4-126F-46C5-AF4E-40B0D2122E91}"/>
          </ac:grpSpMkLst>
        </pc:grpChg>
        <pc:grpChg chg="del">
          <ac:chgData name="Theresa Hodgson" userId="213b339f-9e68-4d61-b6e1-9aa385d3ff46" providerId="ADAL" clId="{B869E51A-28AE-4733-B62B-1C24E2306F49}" dt="2019-12-16T15:51:38.132" v="3676" actId="165"/>
          <ac:grpSpMkLst>
            <pc:docMk/>
            <pc:sldMk cId="4224360468" sldId="424"/>
            <ac:grpSpMk id="24" creationId="{AE0282F8-07FA-47DD-BA74-8DE16685F74E}"/>
          </ac:grpSpMkLst>
        </pc:grpChg>
        <pc:grpChg chg="mod topLvl">
          <ac:chgData name="Theresa Hodgson" userId="213b339f-9e68-4d61-b6e1-9aa385d3ff46" providerId="ADAL" clId="{B869E51A-28AE-4733-B62B-1C24E2306F49}" dt="2019-12-16T15:51:38.132" v="3676" actId="165"/>
          <ac:grpSpMkLst>
            <pc:docMk/>
            <pc:sldMk cId="4224360468" sldId="424"/>
            <ac:grpSpMk id="86" creationId="{8B035861-1A13-41D9-9F10-1904C3251703}"/>
          </ac:grpSpMkLst>
        </pc:grpChg>
        <pc:grpChg chg="mod topLvl">
          <ac:chgData name="Theresa Hodgson" userId="213b339f-9e68-4d61-b6e1-9aa385d3ff46" providerId="ADAL" clId="{B869E51A-28AE-4733-B62B-1C24E2306F49}" dt="2019-12-16T15:51:38.132" v="3676" actId="165"/>
          <ac:grpSpMkLst>
            <pc:docMk/>
            <pc:sldMk cId="4224360468" sldId="424"/>
            <ac:grpSpMk id="87" creationId="{43403E28-4369-4479-BF71-8EBDDEBB727F}"/>
          </ac:grpSpMkLst>
        </pc:grpChg>
        <pc:grpChg chg="mod topLvl">
          <ac:chgData name="Theresa Hodgson" userId="213b339f-9e68-4d61-b6e1-9aa385d3ff46" providerId="ADAL" clId="{B869E51A-28AE-4733-B62B-1C24E2306F49}" dt="2019-12-16T15:51:38.132" v="3676" actId="165"/>
          <ac:grpSpMkLst>
            <pc:docMk/>
            <pc:sldMk cId="4224360468" sldId="424"/>
            <ac:grpSpMk id="92" creationId="{C1991392-CEBB-4704-9A0C-758747C3F82E}"/>
          </ac:grpSpMkLst>
        </pc:grpChg>
        <pc:grpChg chg="mod topLvl">
          <ac:chgData name="Theresa Hodgson" userId="213b339f-9e68-4d61-b6e1-9aa385d3ff46" providerId="ADAL" clId="{B869E51A-28AE-4733-B62B-1C24E2306F49}" dt="2019-12-16T15:51:38.132" v="3676" actId="165"/>
          <ac:grpSpMkLst>
            <pc:docMk/>
            <pc:sldMk cId="4224360468" sldId="424"/>
            <ac:grpSpMk id="97" creationId="{1D01C9C0-F0F3-4FDB-B979-5BAEE1FBADBA}"/>
          </ac:grpSpMkLst>
        </pc:grpChg>
        <pc:grpChg chg="mod topLvl">
          <ac:chgData name="Theresa Hodgson" userId="213b339f-9e68-4d61-b6e1-9aa385d3ff46" providerId="ADAL" clId="{B869E51A-28AE-4733-B62B-1C24E2306F49}" dt="2019-12-16T15:51:38.132" v="3676" actId="165"/>
          <ac:grpSpMkLst>
            <pc:docMk/>
            <pc:sldMk cId="4224360468" sldId="424"/>
            <ac:grpSpMk id="158" creationId="{8D65DC43-C141-490F-A710-D21217C321ED}"/>
          </ac:grpSpMkLst>
        </pc:grpChg>
        <pc:grpChg chg="mod topLvl">
          <ac:chgData name="Theresa Hodgson" userId="213b339f-9e68-4d61-b6e1-9aa385d3ff46" providerId="ADAL" clId="{B869E51A-28AE-4733-B62B-1C24E2306F49}" dt="2019-12-16T15:51:38.132" v="3676" actId="165"/>
          <ac:grpSpMkLst>
            <pc:docMk/>
            <pc:sldMk cId="4224360468" sldId="424"/>
            <ac:grpSpMk id="159" creationId="{3A74E5DA-3AD2-4DFF-90BF-7A8E53FF655A}"/>
          </ac:grpSpMkLst>
        </pc:grpChg>
        <pc:grpChg chg="mod topLvl">
          <ac:chgData name="Theresa Hodgson" userId="213b339f-9e68-4d61-b6e1-9aa385d3ff46" providerId="ADAL" clId="{B869E51A-28AE-4733-B62B-1C24E2306F49}" dt="2019-12-16T15:51:38.132" v="3676" actId="165"/>
          <ac:grpSpMkLst>
            <pc:docMk/>
            <pc:sldMk cId="4224360468" sldId="424"/>
            <ac:grpSpMk id="165" creationId="{4DCB20F6-2E31-4E51-9168-930F363BBB58}"/>
          </ac:grpSpMkLst>
        </pc:grpChg>
        <pc:grpChg chg="mod topLvl">
          <ac:chgData name="Theresa Hodgson" userId="213b339f-9e68-4d61-b6e1-9aa385d3ff46" providerId="ADAL" clId="{B869E51A-28AE-4733-B62B-1C24E2306F49}" dt="2019-12-16T15:51:38.132" v="3676" actId="165"/>
          <ac:grpSpMkLst>
            <pc:docMk/>
            <pc:sldMk cId="4224360468" sldId="424"/>
            <ac:grpSpMk id="171" creationId="{0B47B922-C7EE-418C-A072-2B63DF00740D}"/>
          </ac:grpSpMkLst>
        </pc:grpChg>
        <pc:grpChg chg="mod topLvl">
          <ac:chgData name="Theresa Hodgson" userId="213b339f-9e68-4d61-b6e1-9aa385d3ff46" providerId="ADAL" clId="{B869E51A-28AE-4733-B62B-1C24E2306F49}" dt="2019-12-16T15:51:38.132" v="3676" actId="165"/>
          <ac:grpSpMkLst>
            <pc:docMk/>
            <pc:sldMk cId="4224360468" sldId="424"/>
            <ac:grpSpMk id="178" creationId="{336804D9-AB02-4C33-A49C-945669FE8DE6}"/>
          </ac:grpSpMkLst>
        </pc:grpChg>
        <pc:grpChg chg="mod topLvl">
          <ac:chgData name="Theresa Hodgson" userId="213b339f-9e68-4d61-b6e1-9aa385d3ff46" providerId="ADAL" clId="{B869E51A-28AE-4733-B62B-1C24E2306F49}" dt="2019-12-16T15:51:38.132" v="3676" actId="165"/>
          <ac:grpSpMkLst>
            <pc:docMk/>
            <pc:sldMk cId="4224360468" sldId="424"/>
            <ac:grpSpMk id="206" creationId="{74FEC7CF-02F8-4F2D-9898-4DF5D39FE85A}"/>
          </ac:grpSpMkLst>
        </pc:grpChg>
        <pc:grpChg chg="mod topLvl">
          <ac:chgData name="Theresa Hodgson" userId="213b339f-9e68-4d61-b6e1-9aa385d3ff46" providerId="ADAL" clId="{B869E51A-28AE-4733-B62B-1C24E2306F49}" dt="2019-12-16T15:51:38.132" v="3676" actId="165"/>
          <ac:grpSpMkLst>
            <pc:docMk/>
            <pc:sldMk cId="4224360468" sldId="424"/>
            <ac:grpSpMk id="211" creationId="{3264BDDA-84CF-437C-B8B7-A97622857905}"/>
          </ac:grpSpMkLst>
        </pc:grpChg>
        <pc:grpChg chg="mod topLvl">
          <ac:chgData name="Theresa Hodgson" userId="213b339f-9e68-4d61-b6e1-9aa385d3ff46" providerId="ADAL" clId="{B869E51A-28AE-4733-B62B-1C24E2306F49}" dt="2019-12-16T15:51:38.132" v="3676" actId="165"/>
          <ac:grpSpMkLst>
            <pc:docMk/>
            <pc:sldMk cId="4224360468" sldId="424"/>
            <ac:grpSpMk id="224" creationId="{B2A99BD2-83C3-4162-BA80-58BCADC2437A}"/>
          </ac:grpSpMkLst>
        </pc:grpChg>
        <pc:grpChg chg="mod topLvl">
          <ac:chgData name="Theresa Hodgson" userId="213b339f-9e68-4d61-b6e1-9aa385d3ff46" providerId="ADAL" clId="{B869E51A-28AE-4733-B62B-1C24E2306F49}" dt="2019-12-16T15:51:38.132" v="3676" actId="165"/>
          <ac:grpSpMkLst>
            <pc:docMk/>
            <pc:sldMk cId="4224360468" sldId="424"/>
            <ac:grpSpMk id="225" creationId="{7F8CADD0-0BFC-4E01-9D62-F40629534E93}"/>
          </ac:grpSpMkLst>
        </pc:grp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79" creationId="{D517D9F5-F8C0-4859-9FF9-5B46A0C38B49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81" creationId="{979D3F44-951E-447A-94DA-2AB8575AD88E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83" creationId="{8B30B7AD-34CE-4C06-AA23-25343342CC3F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85" creationId="{E7A55DFE-E0DD-4BBE-B37A-7EA0ED0729C5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88" creationId="{CF6D8D11-B689-457B-9A13-DF3C13184A97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89" creationId="{44B72E34-F419-4B0F-88A4-C2317EFC8A85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90" creationId="{E073C669-D218-4026-A296-9F064B793D5C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91" creationId="{E7B0846B-6D64-45B1-8FB0-0C4EE143F54F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93" creationId="{A93271A1-FBC5-4570-8F60-641D9A0DD263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94" creationId="{F1750330-F741-40F6-B674-715245CF20D4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95" creationId="{87837AE1-B7A0-433D-9E0C-C2C0476E2D06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96" creationId="{A0E2B4F7-6018-4144-AF4B-9D2F5FC4B69A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98" creationId="{B1CAF064-C635-4411-87C3-2749D469F8D4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99" creationId="{F6EEA736-08AC-4BED-9524-896C3C743D54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100" creationId="{68F20EA6-CA66-4266-BE72-DA61FB2F0BA6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101" creationId="{3A2FCFDC-D10F-461A-B549-A1D3D39EBC59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134" creationId="{BCC22185-E820-477A-B12B-BD3E71E2AF57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135" creationId="{2CD36F31-8115-4745-B11F-091FDE79BD38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137" creationId="{64C61C76-C92A-4D7C-B2B0-ABE065F79F07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156" creationId="{384DB535-7BDE-489B-BBD5-89F469ECC0EB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157" creationId="{0E20D557-666A-484E-9024-15BE9E68741F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160" creationId="{361D933C-2401-4150-BD53-4322C9C031D8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161" creationId="{84D7B914-D05D-424F-943A-CED01D7FFEE7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162" creationId="{02ED5B44-24D5-4D4D-9E3B-C306046CD6F0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163" creationId="{468E6227-0762-4D9C-AC76-6EDE02563A3E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164" creationId="{5CBC6B18-1A2E-4F53-BD37-B00AE224AE8C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166" creationId="{729A3561-CF4B-46B0-9EF2-AA203D56BFDE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167" creationId="{EC7C5D61-C097-4C0C-9C12-45F23A6DFA35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168" creationId="{F1CE34EC-BB90-4D43-A98D-89DE3CB27AC6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169" creationId="{04DD48F3-1804-4496-9719-642CC66873E6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170" creationId="{53435CF6-5DA9-4DA3-8E98-95796DF1B5F4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172" creationId="{58D54F7C-BBA5-4305-A3FC-E834F28F75C1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173" creationId="{8C706895-9007-4186-9E4D-0338B38C8B13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174" creationId="{5B981DA1-8A6C-4F0E-AD12-810EE471DE0D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175" creationId="{46E1C8AF-8E8E-4895-AB2F-1ED66914C1E2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176" creationId="{F74BFFC7-2697-49E0-88F5-E8512D911F41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179" creationId="{9E3D3228-7BA2-4E57-9C23-DE22135ACE73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181" creationId="{3246CA18-AFC7-4960-9629-5B856174190F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182" creationId="{C7249FDC-F576-4789-9EE8-4916F423D343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183" creationId="{5DB0F4AC-AA99-481A-9FCC-AE1FB57249B6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207" creationId="{90B945E6-2EAC-49EA-86DA-62F84E323EC2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208" creationId="{AEEFF07B-9EF1-4A44-84D5-DF246FAD3005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209" creationId="{B6246887-DB17-4B3C-A51D-62371568004F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210" creationId="{09755832-CE0A-440D-BCFE-AAC8D271EC64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212" creationId="{58517801-0DBC-4D44-BF63-AE154440A1E1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213" creationId="{3CEF124F-2585-4916-9B5B-1B26D5BE35F6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214" creationId="{24955DFA-6866-4019-95A0-15B506ECADDC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215" creationId="{67E29DFB-D60A-4D39-BAEB-206BE6B8F5D4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217" creationId="{2B053638-E53C-48C1-A6C8-B9266CCD8DB8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218" creationId="{AD662BCD-2FE6-4CC7-9362-D0BE0FDADC1E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221" creationId="{78525426-13A1-4D7B-929F-5224A41DBE9A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222" creationId="{CFB46CDE-ABAA-446E-9713-C037AC3B508B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223" creationId="{46C135D3-B578-4004-A32F-A6942EA41BC3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226" creationId="{29C37AEA-716A-457F-AFA1-EF7F5B2A7969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227" creationId="{F813E04E-BBE7-44DE-A733-750E7560093A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228" creationId="{705406D9-546B-45E7-A05F-51B7A5830832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229" creationId="{680F63C8-C581-42E1-B32F-DEB09829D978}"/>
          </ac:picMkLst>
        </pc:picChg>
        <pc:picChg chg="mod">
          <ac:chgData name="Theresa Hodgson" userId="213b339f-9e68-4d61-b6e1-9aa385d3ff46" providerId="ADAL" clId="{B869E51A-28AE-4733-B62B-1C24E2306F49}" dt="2019-12-16T15:51:35.748" v="3675" actId="208"/>
          <ac:picMkLst>
            <pc:docMk/>
            <pc:sldMk cId="4224360468" sldId="424"/>
            <ac:picMk id="230" creationId="{2D986A85-8101-4DBD-B83E-E86654191022}"/>
          </ac:picMkLst>
        </pc:picChg>
      </pc:sldChg>
      <pc:sldChg chg="modSp add">
        <pc:chgData name="Theresa Hodgson" userId="213b339f-9e68-4d61-b6e1-9aa385d3ff46" providerId="ADAL" clId="{B869E51A-28AE-4733-B62B-1C24E2306F49}" dt="2019-12-16T14:31:59.737" v="3597" actId="20577"/>
        <pc:sldMkLst>
          <pc:docMk/>
          <pc:sldMk cId="1933647716" sldId="425"/>
        </pc:sldMkLst>
        <pc:spChg chg="mod">
          <ac:chgData name="Theresa Hodgson" userId="213b339f-9e68-4d61-b6e1-9aa385d3ff46" providerId="ADAL" clId="{B869E51A-28AE-4733-B62B-1C24E2306F49}" dt="2019-12-16T14:31:59.737" v="3597" actId="20577"/>
          <ac:spMkLst>
            <pc:docMk/>
            <pc:sldMk cId="1933647716" sldId="425"/>
            <ac:spMk id="19" creationId="{5252A847-DE45-4FA3-A1F8-EEBEB845FF8E}"/>
          </ac:spMkLst>
        </pc:spChg>
      </pc:sldChg>
    </pc:docChg>
  </pc:docChgLst>
  <pc:docChgLst>
    <pc:chgData name="Davina Szilvasy" userId="59fb472d-eed4-4f11-9686-c2c8db02a2cd" providerId="ADAL" clId="{12348C53-6D42-4F66-8FC2-981F6F6E54BC}"/>
    <pc:docChg chg="custSel modSld">
      <pc:chgData name="Davina Szilvasy" userId="59fb472d-eed4-4f11-9686-c2c8db02a2cd" providerId="ADAL" clId="{12348C53-6D42-4F66-8FC2-981F6F6E54BC}" dt="2019-12-19T11:49:20.379" v="15"/>
      <pc:docMkLst>
        <pc:docMk/>
      </pc:docMkLst>
      <pc:sldChg chg="modSp">
        <pc:chgData name="Davina Szilvasy" userId="59fb472d-eed4-4f11-9686-c2c8db02a2cd" providerId="ADAL" clId="{12348C53-6D42-4F66-8FC2-981F6F6E54BC}" dt="2019-12-19T11:40:31.938" v="3" actId="20577"/>
        <pc:sldMkLst>
          <pc:docMk/>
          <pc:sldMk cId="2637481266" sldId="256"/>
        </pc:sldMkLst>
        <pc:spChg chg="mod">
          <ac:chgData name="Davina Szilvasy" userId="59fb472d-eed4-4f11-9686-c2c8db02a2cd" providerId="ADAL" clId="{12348C53-6D42-4F66-8FC2-981F6F6E54BC}" dt="2019-12-19T11:40:31.938" v="3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Davina Szilvasy" userId="59fb472d-eed4-4f11-9686-c2c8db02a2cd" providerId="ADAL" clId="{12348C53-6D42-4F66-8FC2-981F6F6E54BC}" dt="2019-12-19T11:46:36.927" v="10" actId="20577"/>
        <pc:sldMkLst>
          <pc:docMk/>
          <pc:sldMk cId="1071900124" sldId="355"/>
        </pc:sldMkLst>
        <pc:spChg chg="mod">
          <ac:chgData name="Davina Szilvasy" userId="59fb472d-eed4-4f11-9686-c2c8db02a2cd" providerId="ADAL" clId="{12348C53-6D42-4F66-8FC2-981F6F6E54BC}" dt="2019-12-19T11:46:36.927" v="10" actId="20577"/>
          <ac:spMkLst>
            <pc:docMk/>
            <pc:sldMk cId="1071900124" sldId="355"/>
            <ac:spMk id="19" creationId="{5252A847-DE45-4FA3-A1F8-EEBEB845FF8E}"/>
          </ac:spMkLst>
        </pc:spChg>
      </pc:sldChg>
      <pc:sldChg chg="modSp">
        <pc:chgData name="Davina Szilvasy" userId="59fb472d-eed4-4f11-9686-c2c8db02a2cd" providerId="ADAL" clId="{12348C53-6D42-4F66-8FC2-981F6F6E54BC}" dt="2019-12-19T11:40:49.072" v="7" actId="20577"/>
        <pc:sldMkLst>
          <pc:docMk/>
          <pc:sldMk cId="332354265" sldId="366"/>
        </pc:sldMkLst>
        <pc:spChg chg="mod">
          <ac:chgData name="Davina Szilvasy" userId="59fb472d-eed4-4f11-9686-c2c8db02a2cd" providerId="ADAL" clId="{12348C53-6D42-4F66-8FC2-981F6F6E54BC}" dt="2019-12-19T11:40:49.072" v="7" actId="20577"/>
          <ac:spMkLst>
            <pc:docMk/>
            <pc:sldMk cId="332354265" sldId="366"/>
            <ac:spMk id="19" creationId="{5252A847-DE45-4FA3-A1F8-EEBEB845FF8E}"/>
          </ac:spMkLst>
        </pc:spChg>
      </pc:sldChg>
      <pc:sldChg chg="modSp">
        <pc:chgData name="Davina Szilvasy" userId="59fb472d-eed4-4f11-9686-c2c8db02a2cd" providerId="ADAL" clId="{12348C53-6D42-4F66-8FC2-981F6F6E54BC}" dt="2019-12-19T11:45:19.600" v="8" actId="20577"/>
        <pc:sldMkLst>
          <pc:docMk/>
          <pc:sldMk cId="2641573616" sldId="381"/>
        </pc:sldMkLst>
        <pc:graphicFrameChg chg="modGraphic">
          <ac:chgData name="Davina Szilvasy" userId="59fb472d-eed4-4f11-9686-c2c8db02a2cd" providerId="ADAL" clId="{12348C53-6D42-4F66-8FC2-981F6F6E54BC}" dt="2019-12-19T11:45:19.600" v="8" actId="20577"/>
          <ac:graphicFrameMkLst>
            <pc:docMk/>
            <pc:sldMk cId="2641573616" sldId="381"/>
            <ac:graphicFrameMk id="11" creationId="{AE1AB8F6-9313-46A3-BAA3-F1C5395B5187}"/>
          </ac:graphicFrameMkLst>
        </pc:graphicFrameChg>
      </pc:sldChg>
      <pc:sldChg chg="modSp">
        <pc:chgData name="Davina Szilvasy" userId="59fb472d-eed4-4f11-9686-c2c8db02a2cd" providerId="ADAL" clId="{12348C53-6D42-4F66-8FC2-981F6F6E54BC}" dt="2019-12-19T11:49:20.379" v="15"/>
        <pc:sldMkLst>
          <pc:docMk/>
          <pc:sldMk cId="710017169" sldId="420"/>
        </pc:sldMkLst>
        <pc:spChg chg="mod">
          <ac:chgData name="Davina Szilvasy" userId="59fb472d-eed4-4f11-9686-c2c8db02a2cd" providerId="ADAL" clId="{12348C53-6D42-4F66-8FC2-981F6F6E54BC}" dt="2019-12-19T11:49:20.379" v="15"/>
          <ac:spMkLst>
            <pc:docMk/>
            <pc:sldMk cId="710017169" sldId="420"/>
            <ac:spMk id="19" creationId="{5252A847-DE45-4FA3-A1F8-EEBEB845FF8E}"/>
          </ac:spMkLst>
        </pc:spChg>
        <pc:spChg chg="mod">
          <ac:chgData name="Davina Szilvasy" userId="59fb472d-eed4-4f11-9686-c2c8db02a2cd" providerId="ADAL" clId="{12348C53-6D42-4F66-8FC2-981F6F6E54BC}" dt="2019-12-19T11:47:38.661" v="12" actId="1582"/>
          <ac:spMkLst>
            <pc:docMk/>
            <pc:sldMk cId="710017169" sldId="420"/>
            <ac:spMk id="30" creationId="{7A5B4A52-910B-4193-AC95-A4522EEAC471}"/>
          </ac:spMkLst>
        </pc:spChg>
      </pc:sldChg>
      <pc:sldChg chg="addSp delSp">
        <pc:chgData name="Davina Szilvasy" userId="59fb472d-eed4-4f11-9686-c2c8db02a2cd" providerId="ADAL" clId="{12348C53-6D42-4F66-8FC2-981F6F6E54BC}" dt="2019-12-19T11:47:56.576" v="14"/>
        <pc:sldMkLst>
          <pc:docMk/>
          <pc:sldMk cId="1933647716" sldId="425"/>
        </pc:sldMkLst>
        <pc:spChg chg="add">
          <ac:chgData name="Davina Szilvasy" userId="59fb472d-eed4-4f11-9686-c2c8db02a2cd" providerId="ADAL" clId="{12348C53-6D42-4F66-8FC2-981F6F6E54BC}" dt="2019-12-19T11:47:56.576" v="14"/>
          <ac:spMkLst>
            <pc:docMk/>
            <pc:sldMk cId="1933647716" sldId="425"/>
            <ac:spMk id="20" creationId="{5C19B76F-8AA8-4722-9107-EED125171BB4}"/>
          </ac:spMkLst>
        </pc:spChg>
        <pc:spChg chg="del">
          <ac:chgData name="Davina Szilvasy" userId="59fb472d-eed4-4f11-9686-c2c8db02a2cd" providerId="ADAL" clId="{12348C53-6D42-4F66-8FC2-981F6F6E54BC}" dt="2019-12-19T11:47:54.591" v="13" actId="478"/>
          <ac:spMkLst>
            <pc:docMk/>
            <pc:sldMk cId="1933647716" sldId="425"/>
            <ac:spMk id="30" creationId="{7A5B4A52-910B-4193-AC95-A4522EEAC47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54283" y="219835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3 – Spring Block 1 – Multiplication and Division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4: Multiply 2 Digits by 1 Digit  2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 and draw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missing place value counters.</a:t>
            </a:r>
          </a:p>
          <a:p>
            <a:pPr lvl="0" defTabSz="685800">
              <a:defRPr/>
            </a:pPr>
            <a:endParaRPr lang="en-GB" sz="1600" b="1" dirty="0"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1600" b="1" dirty="0"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1E472757-0EF6-4DD4-B7A6-4D95B1D66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660660"/>
              </p:ext>
            </p:extLst>
          </p:nvPr>
        </p:nvGraphicFramePr>
        <p:xfrm>
          <a:off x="3463562" y="1510225"/>
          <a:ext cx="2609025" cy="26090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805">
                  <a:extLst>
                    <a:ext uri="{9D8B030D-6E8A-4147-A177-3AD203B41FA5}">
                      <a16:colId xmlns:a16="http://schemas.microsoft.com/office/drawing/2014/main" val="3445209635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1534360540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1539448882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2780338946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2824496776"/>
                    </a:ext>
                  </a:extLst>
                </a:gridCol>
              </a:tblGrid>
              <a:tr h="521805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6858051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9463373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0796636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9963375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8987952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FA8A88A6-C9D7-4186-AC22-9F331C9ACE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694195"/>
              </p:ext>
            </p:extLst>
          </p:nvPr>
        </p:nvGraphicFramePr>
        <p:xfrm>
          <a:off x="1327330" y="3180135"/>
          <a:ext cx="6350001" cy="2829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8500">
                  <a:extLst>
                    <a:ext uri="{9D8B030D-6E8A-4147-A177-3AD203B41FA5}">
                      <a16:colId xmlns:a16="http://schemas.microsoft.com/office/drawing/2014/main" val="3186053960"/>
                    </a:ext>
                  </a:extLst>
                </a:gridCol>
                <a:gridCol w="2264834">
                  <a:extLst>
                    <a:ext uri="{9D8B030D-6E8A-4147-A177-3AD203B41FA5}">
                      <a16:colId xmlns:a16="http://schemas.microsoft.com/office/drawing/2014/main" val="3834552855"/>
                    </a:ext>
                  </a:extLst>
                </a:gridCol>
                <a:gridCol w="2116667">
                  <a:extLst>
                    <a:ext uri="{9D8B030D-6E8A-4147-A177-3AD203B41FA5}">
                      <a16:colId xmlns:a16="http://schemas.microsoft.com/office/drawing/2014/main" val="2626858550"/>
                    </a:ext>
                  </a:extLst>
                </a:gridCol>
              </a:tblGrid>
              <a:tr h="26353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Hundreds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266453"/>
                  </a:ext>
                </a:extLst>
              </a:tr>
              <a:tr h="421661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15050"/>
                  </a:ext>
                </a:extLst>
              </a:tr>
              <a:tr h="421661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353380"/>
                  </a:ext>
                </a:extLst>
              </a:tr>
              <a:tr h="421661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412463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31701"/>
                  </a:ext>
                </a:extLst>
              </a:tr>
            </a:tbl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44127D21-D890-4CF3-9653-27B5DB222D46}"/>
              </a:ext>
            </a:extLst>
          </p:cNvPr>
          <p:cNvGrpSpPr/>
          <p:nvPr/>
        </p:nvGrpSpPr>
        <p:grpSpPr>
          <a:xfrm>
            <a:off x="3375658" y="3923724"/>
            <a:ext cx="3619600" cy="363749"/>
            <a:chOff x="3214277" y="3836346"/>
            <a:chExt cx="3659405" cy="362365"/>
          </a:xfrm>
          <a:solidFill>
            <a:srgbClr val="FF0000"/>
          </a:solidFill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4F1C176-37AD-4556-AB90-4C2ECC23AADA}"/>
                </a:ext>
              </a:extLst>
            </p:cNvPr>
            <p:cNvSpPr/>
            <p:nvPr/>
          </p:nvSpPr>
          <p:spPr>
            <a:xfrm>
              <a:off x="6052415" y="3850840"/>
              <a:ext cx="353040" cy="34787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01D96CE-79AA-43D5-BC2C-899F6930865E}"/>
                </a:ext>
              </a:extLst>
            </p:cNvPr>
            <p:cNvSpPr/>
            <p:nvPr/>
          </p:nvSpPr>
          <p:spPr>
            <a:xfrm>
              <a:off x="6520642" y="3850840"/>
              <a:ext cx="353040" cy="34787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CA6E3DD-082D-41AD-B35E-4A564C090AD0}"/>
                </a:ext>
              </a:extLst>
            </p:cNvPr>
            <p:cNvSpPr/>
            <p:nvPr/>
          </p:nvSpPr>
          <p:spPr>
            <a:xfrm>
              <a:off x="4986835" y="3836346"/>
              <a:ext cx="353040" cy="34787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97D058B-39A2-4481-96F6-EAB26B91AAC0}"/>
                </a:ext>
              </a:extLst>
            </p:cNvPr>
            <p:cNvSpPr/>
            <p:nvPr/>
          </p:nvSpPr>
          <p:spPr>
            <a:xfrm>
              <a:off x="4543694" y="3836346"/>
              <a:ext cx="353040" cy="34787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8C8DAB1-7E49-4C9E-A114-C2BAF8F2F346}"/>
                </a:ext>
              </a:extLst>
            </p:cNvPr>
            <p:cNvSpPr/>
            <p:nvPr/>
          </p:nvSpPr>
          <p:spPr>
            <a:xfrm>
              <a:off x="4100555" y="3836346"/>
              <a:ext cx="353040" cy="34787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321BD50-451B-48BB-B201-49029C926658}"/>
                </a:ext>
              </a:extLst>
            </p:cNvPr>
            <p:cNvSpPr/>
            <p:nvPr/>
          </p:nvSpPr>
          <p:spPr>
            <a:xfrm>
              <a:off x="3657416" y="3836346"/>
              <a:ext cx="353040" cy="34787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782D260-0C15-45CF-B22E-37AE93069D6E}"/>
                </a:ext>
              </a:extLst>
            </p:cNvPr>
            <p:cNvSpPr/>
            <p:nvPr/>
          </p:nvSpPr>
          <p:spPr>
            <a:xfrm>
              <a:off x="3214277" y="3836346"/>
              <a:ext cx="353040" cy="34787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D8598CDD-A30C-4AF7-A0CA-355C7C9F43D4}"/>
              </a:ext>
            </a:extLst>
          </p:cNvPr>
          <p:cNvSpPr/>
          <p:nvPr/>
        </p:nvSpPr>
        <p:spPr>
          <a:xfrm>
            <a:off x="5696004" y="5035180"/>
            <a:ext cx="349200" cy="349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BEF6B80-753B-4F82-9690-4E29B3E6FF66}"/>
              </a:ext>
            </a:extLst>
          </p:cNvPr>
          <p:cNvSpPr/>
          <p:nvPr/>
        </p:nvSpPr>
        <p:spPr>
          <a:xfrm>
            <a:off x="6184057" y="5035180"/>
            <a:ext cx="349200" cy="349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32951F9-2C95-47B7-8BE3-FE985736944E}"/>
              </a:ext>
            </a:extLst>
          </p:cNvPr>
          <p:cNvSpPr/>
          <p:nvPr/>
        </p:nvSpPr>
        <p:spPr>
          <a:xfrm>
            <a:off x="6672110" y="5035180"/>
            <a:ext cx="349200" cy="349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0E1E343-3918-4C03-8014-9F80912E969A}"/>
              </a:ext>
            </a:extLst>
          </p:cNvPr>
          <p:cNvSpPr/>
          <p:nvPr/>
        </p:nvSpPr>
        <p:spPr>
          <a:xfrm>
            <a:off x="7160162" y="5035180"/>
            <a:ext cx="349200" cy="349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ED171F9-D836-4005-9076-6108CB7338AD}"/>
              </a:ext>
            </a:extLst>
          </p:cNvPr>
          <p:cNvSpPr/>
          <p:nvPr/>
        </p:nvSpPr>
        <p:spPr>
          <a:xfrm>
            <a:off x="5696004" y="5435606"/>
            <a:ext cx="349200" cy="349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21681F0-4140-46C6-BE8F-54D382934E95}"/>
              </a:ext>
            </a:extLst>
          </p:cNvPr>
          <p:cNvSpPr/>
          <p:nvPr/>
        </p:nvSpPr>
        <p:spPr>
          <a:xfrm>
            <a:off x="6184057" y="5435606"/>
            <a:ext cx="349200" cy="349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3A195EC-BF08-4F53-A430-C2A2BEA5DE4F}"/>
              </a:ext>
            </a:extLst>
          </p:cNvPr>
          <p:cNvSpPr/>
          <p:nvPr/>
        </p:nvSpPr>
        <p:spPr>
          <a:xfrm>
            <a:off x="5130799" y="4790622"/>
            <a:ext cx="349200" cy="349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A302C2F-F159-4118-8B25-21E0E583A3F2}"/>
              </a:ext>
            </a:extLst>
          </p:cNvPr>
          <p:cNvSpPr/>
          <p:nvPr/>
        </p:nvSpPr>
        <p:spPr>
          <a:xfrm>
            <a:off x="4687658" y="4790622"/>
            <a:ext cx="349200" cy="349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8E72F17-659B-47A5-9139-236327A9DA25}"/>
              </a:ext>
            </a:extLst>
          </p:cNvPr>
          <p:cNvSpPr/>
          <p:nvPr/>
        </p:nvSpPr>
        <p:spPr>
          <a:xfrm>
            <a:off x="4244519" y="4790622"/>
            <a:ext cx="349200" cy="349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4717B08-448B-49BA-B0B8-62AFDB57B62D}"/>
              </a:ext>
            </a:extLst>
          </p:cNvPr>
          <p:cNvSpPr/>
          <p:nvPr/>
        </p:nvSpPr>
        <p:spPr>
          <a:xfrm>
            <a:off x="3801380" y="4790622"/>
            <a:ext cx="349200" cy="349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B106835-71D7-46F6-A55C-6B1273F3F8D7}"/>
              </a:ext>
            </a:extLst>
          </p:cNvPr>
          <p:cNvSpPr/>
          <p:nvPr/>
        </p:nvSpPr>
        <p:spPr>
          <a:xfrm>
            <a:off x="3358241" y="4790622"/>
            <a:ext cx="349200" cy="349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F55074D-3555-42AE-A03A-087981AC585B}"/>
              </a:ext>
            </a:extLst>
          </p:cNvPr>
          <p:cNvSpPr/>
          <p:nvPr/>
        </p:nvSpPr>
        <p:spPr>
          <a:xfrm>
            <a:off x="5144497" y="5186769"/>
            <a:ext cx="349200" cy="349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38A93549-1ECC-4218-921D-DE69522007E9}"/>
              </a:ext>
            </a:extLst>
          </p:cNvPr>
          <p:cNvSpPr/>
          <p:nvPr/>
        </p:nvSpPr>
        <p:spPr>
          <a:xfrm>
            <a:off x="4701356" y="5186769"/>
            <a:ext cx="349200" cy="349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93461CC-577B-458C-A7E1-65BB16C9A1B1}"/>
              </a:ext>
            </a:extLst>
          </p:cNvPr>
          <p:cNvSpPr/>
          <p:nvPr/>
        </p:nvSpPr>
        <p:spPr>
          <a:xfrm>
            <a:off x="4258217" y="5186769"/>
            <a:ext cx="349200" cy="349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B0277AAA-0A87-43E4-9A80-A56DCA8DF980}"/>
              </a:ext>
            </a:extLst>
          </p:cNvPr>
          <p:cNvSpPr/>
          <p:nvPr/>
        </p:nvSpPr>
        <p:spPr>
          <a:xfrm>
            <a:off x="3815078" y="5186769"/>
            <a:ext cx="349200" cy="349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E791A0F-7C9B-476E-AE67-447E7F0CC0C2}"/>
              </a:ext>
            </a:extLst>
          </p:cNvPr>
          <p:cNvSpPr/>
          <p:nvPr/>
        </p:nvSpPr>
        <p:spPr>
          <a:xfrm>
            <a:off x="3371939" y="5186769"/>
            <a:ext cx="349200" cy="349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D27EB67-80F8-4B12-AD4A-03BDAB0A8D95}"/>
              </a:ext>
            </a:extLst>
          </p:cNvPr>
          <p:cNvSpPr/>
          <p:nvPr/>
        </p:nvSpPr>
        <p:spPr>
          <a:xfrm>
            <a:off x="5144497" y="5595602"/>
            <a:ext cx="349200" cy="349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75EC7D8-0DB2-4C16-B19D-226260B5326F}"/>
              </a:ext>
            </a:extLst>
          </p:cNvPr>
          <p:cNvSpPr/>
          <p:nvPr/>
        </p:nvSpPr>
        <p:spPr>
          <a:xfrm>
            <a:off x="4701356" y="5595602"/>
            <a:ext cx="349200" cy="349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B3784F5-A0B6-4F13-B599-6E7EA27834A1}"/>
              </a:ext>
            </a:extLst>
          </p:cNvPr>
          <p:cNvSpPr/>
          <p:nvPr/>
        </p:nvSpPr>
        <p:spPr>
          <a:xfrm>
            <a:off x="4258217" y="5595602"/>
            <a:ext cx="349200" cy="349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159E114-67EF-450B-9DC3-BFC63184002A}"/>
              </a:ext>
            </a:extLst>
          </p:cNvPr>
          <p:cNvSpPr/>
          <p:nvPr/>
        </p:nvSpPr>
        <p:spPr>
          <a:xfrm>
            <a:off x="3815078" y="5595602"/>
            <a:ext cx="349200" cy="349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BEA2A41-BD3F-4B7E-8D26-CF1FBCD72B27}"/>
              </a:ext>
            </a:extLst>
          </p:cNvPr>
          <p:cNvSpPr/>
          <p:nvPr/>
        </p:nvSpPr>
        <p:spPr>
          <a:xfrm>
            <a:off x="3371939" y="5595602"/>
            <a:ext cx="349200" cy="349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616310F-4208-4481-91AC-AB911B8F8CD0}"/>
              </a:ext>
            </a:extLst>
          </p:cNvPr>
          <p:cNvSpPr/>
          <p:nvPr/>
        </p:nvSpPr>
        <p:spPr>
          <a:xfrm>
            <a:off x="3289494" y="5138494"/>
            <a:ext cx="2320103" cy="907825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  <a:prstDash val="sysDash"/>
              </a:ln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53EF2E8-A9CD-4E85-8771-85A3E24F6850}"/>
              </a:ext>
            </a:extLst>
          </p:cNvPr>
          <p:cNvSpPr/>
          <p:nvPr/>
        </p:nvSpPr>
        <p:spPr>
          <a:xfrm>
            <a:off x="2234759" y="5436325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100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5F8C404-B2E3-4B81-9C72-4A397C100908}"/>
              </a:ext>
            </a:extLst>
          </p:cNvPr>
          <p:cNvGrpSpPr/>
          <p:nvPr/>
        </p:nvGrpSpPr>
        <p:grpSpPr>
          <a:xfrm>
            <a:off x="3389556" y="3519819"/>
            <a:ext cx="3612026" cy="349200"/>
            <a:chOff x="3424395" y="3336936"/>
            <a:chExt cx="3612026" cy="34920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87C243D-B031-4674-9280-905ADAEE255D}"/>
                </a:ext>
              </a:extLst>
            </p:cNvPr>
            <p:cNvSpPr/>
            <p:nvPr/>
          </p:nvSpPr>
          <p:spPr>
            <a:xfrm>
              <a:off x="6218994" y="3336936"/>
              <a:ext cx="349200" cy="349200"/>
            </a:xfrm>
            <a:prstGeom prst="ellipse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80D5A2F-2F11-424B-90C4-175C612D8342}"/>
                </a:ext>
              </a:extLst>
            </p:cNvPr>
            <p:cNvSpPr/>
            <p:nvPr/>
          </p:nvSpPr>
          <p:spPr>
            <a:xfrm>
              <a:off x="6687221" y="3336936"/>
              <a:ext cx="349200" cy="349200"/>
            </a:xfrm>
            <a:prstGeom prst="ellipse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ACAA850-EE3A-4B5E-8B64-70D33D5010E3}"/>
                </a:ext>
              </a:extLst>
            </p:cNvPr>
            <p:cNvSpPr/>
            <p:nvPr/>
          </p:nvSpPr>
          <p:spPr>
            <a:xfrm>
              <a:off x="5196953" y="3336936"/>
              <a:ext cx="349200" cy="3492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F4E15A5-F240-4170-AA9F-ADC0548DAF75}"/>
                </a:ext>
              </a:extLst>
            </p:cNvPr>
            <p:cNvSpPr/>
            <p:nvPr/>
          </p:nvSpPr>
          <p:spPr>
            <a:xfrm>
              <a:off x="4753812" y="3336936"/>
              <a:ext cx="349200" cy="3492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E58D0D9-9776-4A67-8C27-BBBC7F1923B9}"/>
                </a:ext>
              </a:extLst>
            </p:cNvPr>
            <p:cNvSpPr/>
            <p:nvPr/>
          </p:nvSpPr>
          <p:spPr>
            <a:xfrm>
              <a:off x="4310673" y="3336936"/>
              <a:ext cx="349200" cy="3492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599B1102-62AB-4B67-81BE-D8AB9C4A989A}"/>
                </a:ext>
              </a:extLst>
            </p:cNvPr>
            <p:cNvSpPr/>
            <p:nvPr/>
          </p:nvSpPr>
          <p:spPr>
            <a:xfrm>
              <a:off x="3867534" y="3336936"/>
              <a:ext cx="349200" cy="3492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FCF4EA7-FE80-47BC-BF96-BE5D21AE0D05}"/>
                </a:ext>
              </a:extLst>
            </p:cNvPr>
            <p:cNvSpPr/>
            <p:nvPr/>
          </p:nvSpPr>
          <p:spPr>
            <a:xfrm>
              <a:off x="3424395" y="3336936"/>
              <a:ext cx="349200" cy="3492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</p:grpSp>
      <p:sp>
        <p:nvSpPr>
          <p:cNvPr id="81" name="Arrow: Curved Up 80">
            <a:extLst>
              <a:ext uri="{FF2B5EF4-FFF2-40B4-BE49-F238E27FC236}">
                <a16:creationId xmlns:a16="http://schemas.microsoft.com/office/drawing/2014/main" id="{CDE34CBD-7C08-4A6A-A567-922A7BF116F6}"/>
              </a:ext>
            </a:extLst>
          </p:cNvPr>
          <p:cNvSpPr/>
          <p:nvPr/>
        </p:nvSpPr>
        <p:spPr>
          <a:xfrm flipH="1">
            <a:off x="2332257" y="5851653"/>
            <a:ext cx="1363868" cy="25141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744E5C9-F600-4FBA-8D6F-4536A1A7E300}"/>
              </a:ext>
            </a:extLst>
          </p:cNvPr>
          <p:cNvGrpSpPr/>
          <p:nvPr/>
        </p:nvGrpSpPr>
        <p:grpSpPr>
          <a:xfrm>
            <a:off x="3375658" y="4363510"/>
            <a:ext cx="3619600" cy="363749"/>
            <a:chOff x="3214277" y="3836346"/>
            <a:chExt cx="3659405" cy="362365"/>
          </a:xfrm>
          <a:solidFill>
            <a:srgbClr val="FF0000"/>
          </a:solidFill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8F35A05-24F6-4637-8AA7-AF4F384FECC1}"/>
                </a:ext>
              </a:extLst>
            </p:cNvPr>
            <p:cNvSpPr/>
            <p:nvPr/>
          </p:nvSpPr>
          <p:spPr>
            <a:xfrm>
              <a:off x="6052415" y="3850840"/>
              <a:ext cx="353040" cy="34787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9B23E70-56E0-412A-B135-612F02BF94D8}"/>
                </a:ext>
              </a:extLst>
            </p:cNvPr>
            <p:cNvSpPr/>
            <p:nvPr/>
          </p:nvSpPr>
          <p:spPr>
            <a:xfrm>
              <a:off x="6520642" y="3850840"/>
              <a:ext cx="353040" cy="34787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C29C9028-9198-4C4F-94B7-D1DA0FDF650B}"/>
                </a:ext>
              </a:extLst>
            </p:cNvPr>
            <p:cNvSpPr/>
            <p:nvPr/>
          </p:nvSpPr>
          <p:spPr>
            <a:xfrm>
              <a:off x="4986835" y="3836346"/>
              <a:ext cx="353040" cy="34787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4FD57EE6-591D-4DE7-B6C2-6885E8B752A5}"/>
                </a:ext>
              </a:extLst>
            </p:cNvPr>
            <p:cNvSpPr/>
            <p:nvPr/>
          </p:nvSpPr>
          <p:spPr>
            <a:xfrm>
              <a:off x="4543694" y="3836346"/>
              <a:ext cx="353040" cy="34787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9583E5A3-8E43-4264-B1FC-165D9AD55BF8}"/>
                </a:ext>
              </a:extLst>
            </p:cNvPr>
            <p:cNvSpPr/>
            <p:nvPr/>
          </p:nvSpPr>
          <p:spPr>
            <a:xfrm>
              <a:off x="4100555" y="3836346"/>
              <a:ext cx="353040" cy="34787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94DAAFD-3692-4E2C-819F-AF5935AB6E9E}"/>
                </a:ext>
              </a:extLst>
            </p:cNvPr>
            <p:cNvSpPr/>
            <p:nvPr/>
          </p:nvSpPr>
          <p:spPr>
            <a:xfrm>
              <a:off x="3657416" y="3836346"/>
              <a:ext cx="353040" cy="34787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22FE94AF-AEC8-44F9-BC3F-33ABFFA8E027}"/>
                </a:ext>
              </a:extLst>
            </p:cNvPr>
            <p:cNvSpPr/>
            <p:nvPr/>
          </p:nvSpPr>
          <p:spPr>
            <a:xfrm>
              <a:off x="3214277" y="3836346"/>
              <a:ext cx="353040" cy="34787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1938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Base 10 to complete the calculation.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CF6012F-386A-4DBB-9575-FA5FBCE6E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556353"/>
              </p:ext>
            </p:extLst>
          </p:nvPr>
        </p:nvGraphicFramePr>
        <p:xfrm>
          <a:off x="1360082" y="3789692"/>
          <a:ext cx="6214092" cy="2055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7046">
                  <a:extLst>
                    <a:ext uri="{9D8B030D-6E8A-4147-A177-3AD203B41FA5}">
                      <a16:colId xmlns:a16="http://schemas.microsoft.com/office/drawing/2014/main" val="3658093657"/>
                    </a:ext>
                  </a:extLst>
                </a:gridCol>
                <a:gridCol w="3107046">
                  <a:extLst>
                    <a:ext uri="{9D8B030D-6E8A-4147-A177-3AD203B41FA5}">
                      <a16:colId xmlns:a16="http://schemas.microsoft.com/office/drawing/2014/main" val="1521983253"/>
                    </a:ext>
                  </a:extLst>
                </a:gridCol>
              </a:tblGrid>
              <a:tr h="368954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Ones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89536"/>
                  </a:ext>
                </a:extLst>
              </a:tr>
              <a:tr h="421661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15676" marR="315676" marT="66938" marB="6693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15676" marR="315676" marT="66938" marB="66938" anchor="ctr"/>
                </a:tc>
                <a:extLst>
                  <a:ext uri="{0D108BD9-81ED-4DB2-BD59-A6C34878D82A}">
                    <a16:rowId xmlns:a16="http://schemas.microsoft.com/office/drawing/2014/main" val="2351949888"/>
                  </a:ext>
                </a:extLst>
              </a:tr>
              <a:tr h="421661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15676" marR="315676" marT="66938" marB="6693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15676" marR="315676" marT="66938" marB="66938" anchor="ctr"/>
                </a:tc>
                <a:extLst>
                  <a:ext uri="{0D108BD9-81ED-4DB2-BD59-A6C34878D82A}">
                    <a16:rowId xmlns:a16="http://schemas.microsoft.com/office/drawing/2014/main" val="2251787342"/>
                  </a:ext>
                </a:extLst>
              </a:tr>
              <a:tr h="421661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15676" marR="315676" marT="66938" marB="6693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15676" marR="315676" marT="66938" marB="66938" anchor="ctr"/>
                </a:tc>
                <a:extLst>
                  <a:ext uri="{0D108BD9-81ED-4DB2-BD59-A6C34878D82A}">
                    <a16:rowId xmlns:a16="http://schemas.microsoft.com/office/drawing/2014/main" val="1035860627"/>
                  </a:ext>
                </a:extLst>
              </a:tr>
              <a:tr h="421661">
                <a:tc>
                  <a:txBody>
                    <a:bodyPr/>
                    <a:lstStyle/>
                    <a:p>
                      <a:pPr algn="ctr"/>
                      <a:endParaRPr lang="en-GB" sz="17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15676" marR="315676" marT="66938" marB="6693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15676" marR="315676" marT="66938" marB="66938" anchor="ctr"/>
                </a:tc>
                <a:extLst>
                  <a:ext uri="{0D108BD9-81ED-4DB2-BD59-A6C34878D82A}">
                    <a16:rowId xmlns:a16="http://schemas.microsoft.com/office/drawing/2014/main" val="180217512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E1AB8F6-9313-46A3-BAA3-F1C5395B51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773437"/>
              </p:ext>
            </p:extLst>
          </p:nvPr>
        </p:nvGraphicFramePr>
        <p:xfrm>
          <a:off x="3463566" y="1510222"/>
          <a:ext cx="2609025" cy="27155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805">
                  <a:extLst>
                    <a:ext uri="{9D8B030D-6E8A-4147-A177-3AD203B41FA5}">
                      <a16:colId xmlns:a16="http://schemas.microsoft.com/office/drawing/2014/main" val="3445209635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1534360540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1539448882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2780338946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2824496776"/>
                    </a:ext>
                  </a:extLst>
                </a:gridCol>
              </a:tblGrid>
              <a:tr h="521805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6858051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9463373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0796636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baseline="300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9963375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8987952"/>
                  </a:ext>
                </a:extLst>
              </a:tr>
            </a:tbl>
          </a:graphicData>
        </a:graphic>
      </p:graphicFrame>
      <p:grpSp>
        <p:nvGrpSpPr>
          <p:cNvPr id="44" name="Group 43">
            <a:extLst>
              <a:ext uri="{FF2B5EF4-FFF2-40B4-BE49-F238E27FC236}">
                <a16:creationId xmlns:a16="http://schemas.microsoft.com/office/drawing/2014/main" id="{34022B5F-C6E4-4448-B297-4DEB0B659CB5}"/>
              </a:ext>
            </a:extLst>
          </p:cNvPr>
          <p:cNvGrpSpPr/>
          <p:nvPr/>
        </p:nvGrpSpPr>
        <p:grpSpPr>
          <a:xfrm>
            <a:off x="2290369" y="4275212"/>
            <a:ext cx="3758459" cy="1490986"/>
            <a:chOff x="2290369" y="4275212"/>
            <a:chExt cx="3758459" cy="149098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DCE496F-6491-4A07-882F-73635E49AE44}"/>
                </a:ext>
              </a:extLst>
            </p:cNvPr>
            <p:cNvGrpSpPr/>
            <p:nvPr/>
          </p:nvGrpSpPr>
          <p:grpSpPr>
            <a:xfrm>
              <a:off x="2290370" y="4275212"/>
              <a:ext cx="3758457" cy="182885"/>
              <a:chOff x="2581836" y="4902051"/>
              <a:chExt cx="1753348" cy="85317"/>
            </a:xfrm>
          </p:grpSpPr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2B2AF796-99CE-4253-85E9-AA074C5376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880439" y="4603448"/>
                <a:ext cx="85317" cy="682524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0C41A494-2FAB-46FF-803B-441F7139F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6566" y="4902051"/>
                <a:ext cx="85315" cy="85315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95BDB91D-A7D2-4A0F-B23E-933069AE00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0450" y="4902051"/>
                <a:ext cx="85315" cy="85315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730F8F93-C3ED-46EF-89CC-94FD93E546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4333" y="4902051"/>
                <a:ext cx="85315" cy="85315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565A0A71-B142-4F2F-A810-CE2F01C046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8217" y="4902051"/>
                <a:ext cx="85315" cy="85315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AAD32551-41EA-4968-A989-AC6C72F49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42101" y="4902051"/>
                <a:ext cx="85315" cy="85315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7CD0BEA5-B8CE-496D-9D71-15F31D5D94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5984" y="4902051"/>
                <a:ext cx="85315" cy="85315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7DC5E054-4250-4605-959C-FF01F664A2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49869" y="4902051"/>
                <a:ext cx="85315" cy="85315"/>
              </a:xfrm>
              <a:prstGeom prst="rect">
                <a:avLst/>
              </a:prstGeom>
            </p:spPr>
          </p:pic>
        </p:grp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0C7AA1A1-0789-40B2-ADA1-8F9F84964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930452" y="4071163"/>
              <a:ext cx="182885" cy="1463051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EEAFFAD-86F5-461A-BABC-52897EDBC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9841" y="4711245"/>
              <a:ext cx="182881" cy="18288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4307C968-BBDA-47E8-B1DE-B82495802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048" y="4711245"/>
              <a:ext cx="182881" cy="18288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CACCD27-4F21-4E4E-99C7-13112C014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4254" y="4711245"/>
              <a:ext cx="182881" cy="18288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C18D49D-94E8-4673-A3F8-FF720A2E1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465" y="4711245"/>
              <a:ext cx="182881" cy="18288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0C739E50-DEF9-4329-B7C7-124E469E2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533" y="4711245"/>
              <a:ext cx="182881" cy="18288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746B82D-A26A-4DC7-8C1F-87C1617DF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3740" y="4711245"/>
              <a:ext cx="182881" cy="18288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D709DF50-2AF9-4B4B-AADE-E47286799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5947" y="4711245"/>
              <a:ext cx="182881" cy="18288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B4749C76-1726-4CCF-9395-617090379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930452" y="4943230"/>
              <a:ext cx="182885" cy="1463051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684F9E9-8147-4915-86F9-E66CEC916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9841" y="5583312"/>
              <a:ext cx="182881" cy="182880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7E661131-3927-4D79-A99C-5907680E1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048" y="5583312"/>
              <a:ext cx="182881" cy="182880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A28A8692-2E93-4B54-8D9C-BC018C215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4254" y="5583312"/>
              <a:ext cx="182881" cy="182880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BA865B93-DE88-4E62-8FDF-603C47249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465" y="5583312"/>
              <a:ext cx="182881" cy="182880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F0CFA208-1D45-4058-A100-EAD31C4A1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533" y="5583312"/>
              <a:ext cx="182881" cy="182880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DD53A196-27D0-4F05-B9DE-8F2B04C2A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3740" y="5583312"/>
              <a:ext cx="182881" cy="182880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3395DA7C-862A-499F-884C-E69D9A152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5947" y="5583312"/>
              <a:ext cx="182881" cy="18288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62E0F270-0AD7-458B-B0DB-7E1D27E21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930452" y="4507196"/>
              <a:ext cx="182885" cy="1463051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7C76B86E-1A86-4A86-987A-ED79C7203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9841" y="5147278"/>
              <a:ext cx="182881" cy="18288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D678255-B6DA-4F0E-9681-CA91E0685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048" y="5147278"/>
              <a:ext cx="182881" cy="18288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E8C85468-3998-43ED-9B60-962E82C09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4254" y="5147278"/>
              <a:ext cx="182881" cy="182880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5085B8E8-6FEA-4DCE-B397-52D704217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465" y="5147278"/>
              <a:ext cx="182881" cy="182880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7F56E367-FC4D-4325-AAE8-1A1318DA2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533" y="5147278"/>
              <a:ext cx="182881" cy="182880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D2F65619-5AA0-4A1C-9FEF-169655D16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3740" y="5147278"/>
              <a:ext cx="182881" cy="182880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629C2541-E55F-4BFB-9EFA-E84041880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5947" y="5147278"/>
              <a:ext cx="182881" cy="182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1175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Chloe multiplies a 2-digit number by a 1-digit number. 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numbers did she use?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86B0B8D-F266-40B2-B1D1-040AD867104C}"/>
              </a:ext>
            </a:extLst>
          </p:cNvPr>
          <p:cNvSpPr/>
          <p:nvPr/>
        </p:nvSpPr>
        <p:spPr>
          <a:xfrm>
            <a:off x="5412372" y="4335239"/>
            <a:ext cx="711247" cy="9260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311D0B9-39FD-4C16-85E2-3A3A3249AC9D}"/>
              </a:ext>
            </a:extLst>
          </p:cNvPr>
          <p:cNvSpPr/>
          <p:nvPr/>
        </p:nvSpPr>
        <p:spPr>
          <a:xfrm>
            <a:off x="3160080" y="4335239"/>
            <a:ext cx="711247" cy="9260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41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D99DB9C-460A-4EE6-BB7B-D0F46BA7C230}"/>
              </a:ext>
            </a:extLst>
          </p:cNvPr>
          <p:cNvSpPr/>
          <p:nvPr/>
        </p:nvSpPr>
        <p:spPr>
          <a:xfrm>
            <a:off x="2033934" y="4335239"/>
            <a:ext cx="711247" cy="9260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26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3E368E1-A16E-4C22-AC80-3A7BD8AB2D99}"/>
              </a:ext>
            </a:extLst>
          </p:cNvPr>
          <p:cNvSpPr/>
          <p:nvPr/>
        </p:nvSpPr>
        <p:spPr>
          <a:xfrm>
            <a:off x="4286226" y="4335239"/>
            <a:ext cx="711247" cy="9260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D3ED81A-CF55-4897-82D2-1B298E8E4C57}"/>
              </a:ext>
            </a:extLst>
          </p:cNvPr>
          <p:cNvSpPr/>
          <p:nvPr/>
        </p:nvSpPr>
        <p:spPr>
          <a:xfrm>
            <a:off x="6538519" y="4335239"/>
            <a:ext cx="711247" cy="9260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69E020F-36A8-47BD-93FD-F12DE9DC9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644084"/>
              </p:ext>
            </p:extLst>
          </p:nvPr>
        </p:nvGraphicFramePr>
        <p:xfrm>
          <a:off x="3463566" y="1929322"/>
          <a:ext cx="2609025" cy="27155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805">
                  <a:extLst>
                    <a:ext uri="{9D8B030D-6E8A-4147-A177-3AD203B41FA5}">
                      <a16:colId xmlns:a16="http://schemas.microsoft.com/office/drawing/2014/main" val="3445209635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1534360540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1539448882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2780338946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2824496776"/>
                    </a:ext>
                  </a:extLst>
                </a:gridCol>
              </a:tblGrid>
              <a:tr h="521805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6858051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9463373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0796636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9963375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8987952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C4414E71-06FB-4524-9BE5-9D39635066B3}"/>
              </a:ext>
            </a:extLst>
          </p:cNvPr>
          <p:cNvGrpSpPr/>
          <p:nvPr/>
        </p:nvGrpSpPr>
        <p:grpSpPr>
          <a:xfrm>
            <a:off x="4578872" y="2012162"/>
            <a:ext cx="901893" cy="930216"/>
            <a:chOff x="4578872" y="2012162"/>
            <a:chExt cx="901893" cy="93021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EF1E5A6-99A7-4B8E-B871-F9924D8E09AE}"/>
                </a:ext>
              </a:extLst>
            </p:cNvPr>
            <p:cNvSpPr/>
            <p:nvPr/>
          </p:nvSpPr>
          <p:spPr>
            <a:xfrm>
              <a:off x="4578872" y="2012162"/>
              <a:ext cx="388860" cy="3960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903863D-EA42-490B-A458-E40773A4F1B8}"/>
                </a:ext>
              </a:extLst>
            </p:cNvPr>
            <p:cNvSpPr/>
            <p:nvPr/>
          </p:nvSpPr>
          <p:spPr>
            <a:xfrm>
              <a:off x="5091905" y="2012162"/>
              <a:ext cx="388860" cy="3960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C195C43-8EC1-4846-9E26-C5943A626543}"/>
                </a:ext>
              </a:extLst>
            </p:cNvPr>
            <p:cNvSpPr/>
            <p:nvPr/>
          </p:nvSpPr>
          <p:spPr>
            <a:xfrm>
              <a:off x="5081377" y="2546343"/>
              <a:ext cx="388860" cy="3960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Chloe multiplies a 2-digit number by a 1-digit number. 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numbers did she use?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86B0B8D-F266-40B2-B1D1-040AD867104C}"/>
              </a:ext>
            </a:extLst>
          </p:cNvPr>
          <p:cNvSpPr/>
          <p:nvPr/>
        </p:nvSpPr>
        <p:spPr>
          <a:xfrm>
            <a:off x="5412372" y="4335239"/>
            <a:ext cx="711247" cy="9260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311D0B9-39FD-4C16-85E2-3A3A3249AC9D}"/>
              </a:ext>
            </a:extLst>
          </p:cNvPr>
          <p:cNvSpPr/>
          <p:nvPr/>
        </p:nvSpPr>
        <p:spPr>
          <a:xfrm>
            <a:off x="3160080" y="4335239"/>
            <a:ext cx="711247" cy="92603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41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D99DB9C-460A-4EE6-BB7B-D0F46BA7C230}"/>
              </a:ext>
            </a:extLst>
          </p:cNvPr>
          <p:cNvSpPr/>
          <p:nvPr/>
        </p:nvSpPr>
        <p:spPr>
          <a:xfrm>
            <a:off x="2033934" y="4335239"/>
            <a:ext cx="711247" cy="92603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26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3E368E1-A16E-4C22-AC80-3A7BD8AB2D99}"/>
              </a:ext>
            </a:extLst>
          </p:cNvPr>
          <p:cNvSpPr/>
          <p:nvPr/>
        </p:nvSpPr>
        <p:spPr>
          <a:xfrm>
            <a:off x="4286226" y="4335239"/>
            <a:ext cx="711247" cy="9260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D3ED81A-CF55-4897-82D2-1B298E8E4C57}"/>
              </a:ext>
            </a:extLst>
          </p:cNvPr>
          <p:cNvSpPr/>
          <p:nvPr/>
        </p:nvSpPr>
        <p:spPr>
          <a:xfrm>
            <a:off x="6538519" y="4335239"/>
            <a:ext cx="711247" cy="92603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69E020F-36A8-47BD-93FD-F12DE9DC9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480186"/>
              </p:ext>
            </p:extLst>
          </p:nvPr>
        </p:nvGraphicFramePr>
        <p:xfrm>
          <a:off x="3463566" y="1929322"/>
          <a:ext cx="2609025" cy="27155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805">
                  <a:extLst>
                    <a:ext uri="{9D8B030D-6E8A-4147-A177-3AD203B41FA5}">
                      <a16:colId xmlns:a16="http://schemas.microsoft.com/office/drawing/2014/main" val="3445209635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1534360540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1539448882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2780338946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2824496776"/>
                    </a:ext>
                  </a:extLst>
                </a:gridCol>
              </a:tblGrid>
              <a:tr h="521805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6858051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9463373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0796636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9963375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8987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936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Yan and Sasha are trying to get an answer near to the target number. Arrange their three digits to make a multiplication calculation with the nearest answer.</a:t>
            </a:r>
          </a:p>
          <a:p>
            <a:pPr algn="ctr"/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Yan can make 54 x 2 = 108; Sasha can make 38 x 3  = 114. 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Yan can get the nearest.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5F264C8-33C9-4BF7-8D44-3BC99B7C9235}"/>
              </a:ext>
            </a:extLst>
          </p:cNvPr>
          <p:cNvSpPr/>
          <p:nvPr/>
        </p:nvSpPr>
        <p:spPr>
          <a:xfrm>
            <a:off x="5583934" y="4335239"/>
            <a:ext cx="711247" cy="9260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8E723F4-78CE-46E8-B9C6-995ECF83B65F}"/>
              </a:ext>
            </a:extLst>
          </p:cNvPr>
          <p:cNvSpPr/>
          <p:nvPr/>
        </p:nvSpPr>
        <p:spPr>
          <a:xfrm>
            <a:off x="1600134" y="4335239"/>
            <a:ext cx="711247" cy="9260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7C1A9FA-A8D5-4340-87FD-DB7E47923D60}"/>
              </a:ext>
            </a:extLst>
          </p:cNvPr>
          <p:cNvSpPr/>
          <p:nvPr/>
        </p:nvSpPr>
        <p:spPr>
          <a:xfrm>
            <a:off x="484534" y="4335239"/>
            <a:ext cx="711247" cy="9260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D0DD647-F6AB-4E09-92FD-9C25842CA061}"/>
              </a:ext>
            </a:extLst>
          </p:cNvPr>
          <p:cNvSpPr/>
          <p:nvPr/>
        </p:nvSpPr>
        <p:spPr>
          <a:xfrm>
            <a:off x="2715734" y="4335239"/>
            <a:ext cx="711247" cy="9260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9BF483F-11EC-4F25-ABF2-0CDA92065331}"/>
              </a:ext>
            </a:extLst>
          </p:cNvPr>
          <p:cNvSpPr/>
          <p:nvPr/>
        </p:nvSpPr>
        <p:spPr>
          <a:xfrm>
            <a:off x="6699533" y="4335239"/>
            <a:ext cx="711247" cy="9260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D08EB18-0C0B-4EED-AF76-82141F38A41F}"/>
              </a:ext>
            </a:extLst>
          </p:cNvPr>
          <p:cNvSpPr/>
          <p:nvPr/>
        </p:nvSpPr>
        <p:spPr>
          <a:xfrm>
            <a:off x="7815132" y="4335239"/>
            <a:ext cx="711247" cy="9260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5E82F8-AA3B-4296-8248-B6E057E87E62}"/>
              </a:ext>
            </a:extLst>
          </p:cNvPr>
          <p:cNvGrpSpPr/>
          <p:nvPr/>
        </p:nvGrpSpPr>
        <p:grpSpPr>
          <a:xfrm>
            <a:off x="6626870" y="2494248"/>
            <a:ext cx="1313453" cy="1388229"/>
            <a:chOff x="6626870" y="2096107"/>
            <a:chExt cx="1313453" cy="138822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70C5915-5233-44F7-8488-61423F543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283" b="46263" l="30987" r="46797">
                          <a14:foregroundMark x1="38200" y1="44768" x2="36007" y2="46141"/>
                          <a14:foregroundMark x1="39296" y1="44808" x2="42181" y2="46303"/>
                          <a14:foregroundMark x1="36642" y1="46061" x2="41085" y2="45778"/>
                          <a14:foregroundMark x1="32141" y1="41657" x2="31218" y2="41859"/>
                          <a14:foregroundMark x1="33756" y1="38909" x2="33583" y2="39475"/>
                          <a14:foregroundMark x1="33641" y1="39030" x2="33641" y2="39232"/>
                          <a14:foregroundMark x1="36007" y1="41374" x2="36065" y2="41697"/>
                          <a14:foregroundMark x1="37103" y1="41737" x2="37334" y2="41899"/>
                          <a14:foregroundMark x1="40450" y1="41657" x2="40623" y2="41899"/>
                          <a14:foregroundMark x1="31929" y1="39783" x2="31448" y2="41212"/>
                          <a14:foregroundMark x1="45874" y1="39798" x2="46047" y2="39798"/>
                          <a14:foregroundMark x1="31562" y1="39659" x2="31506" y2="41293"/>
                          <a14:foregroundMark x1="45009" y1="39192" x2="46124" y2="40377"/>
                          <a14:backgroundMark x1="46682" y1="40040" x2="46797" y2="40768"/>
                          <a14:backgroundMark x1="46797" y1="40768" x2="46797" y2="40848"/>
                          <a14:backgroundMark x1="47144" y1="40606" x2="46971" y2="40970"/>
                          <a14:backgroundMark x1="46971" y1="41374" x2="46971" y2="41697"/>
                          <a14:backgroundMark x1="47259" y1="41657" x2="46971" y2="41859"/>
                          <a14:backgroundMark x1="30410" y1="40687" x2="30698" y2="40566"/>
                          <a14:backgroundMark x1="30410" y1="39758" x2="30756" y2="39879"/>
                          <a14:backgroundMark x1="31564" y1="39273" x2="31968" y2="38990"/>
                          <a14:backgroundMark x1="31218" y1="39798" x2="31102" y2="39838"/>
                          <a14:backgroundMark x1="30929" y1="39596" x2="30814" y2="39798"/>
                          <a14:backgroundMark x1="30756" y1="39273" x2="30814" y2="39879"/>
                          <a14:backgroundMark x1="31044" y1="39717" x2="30929" y2="39636"/>
                          <a14:backgroundMark x1="31102" y1="39515" x2="31044" y2="39596"/>
                          <a14:backgroundMark x1="31044" y1="39596" x2="31160" y2="39596"/>
                          <a14:backgroundMark x1="31160" y1="39596" x2="31160" y2="39596"/>
                          <a14:backgroundMark x1="31448" y1="39677" x2="31448" y2="39677"/>
                          <a14:backgroundMark x1="31448" y1="39677" x2="31448" y2="39677"/>
                          <a14:backgroundMark x1="31448" y1="39717" x2="31448" y2="39717"/>
                          <a14:backgroundMark x1="31506" y1="39596" x2="31506" y2="39596"/>
                          <a14:backgroundMark x1="31333" y1="39798" x2="31333" y2="39798"/>
                          <a14:backgroundMark x1="31391" y1="39798" x2="31391" y2="397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75" t="35261" r="51473" b="53780"/>
            <a:stretch/>
          </p:blipFill>
          <p:spPr>
            <a:xfrm>
              <a:off x="6626870" y="2096107"/>
              <a:ext cx="1313453" cy="1073889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5D18517-EAF9-4C51-A739-A509ADB88E2F}"/>
                </a:ext>
              </a:extLst>
            </p:cNvPr>
            <p:cNvSpPr txBox="1"/>
            <p:nvPr/>
          </p:nvSpPr>
          <p:spPr>
            <a:xfrm>
              <a:off x="6906736" y="3176560"/>
              <a:ext cx="753719" cy="30777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Sasha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6361736-07A1-4E80-8B1E-FF31A7CFAAB1}"/>
              </a:ext>
            </a:extLst>
          </p:cNvPr>
          <p:cNvGrpSpPr/>
          <p:nvPr/>
        </p:nvGrpSpPr>
        <p:grpSpPr>
          <a:xfrm>
            <a:off x="1423860" y="2468336"/>
            <a:ext cx="1245641" cy="1440053"/>
            <a:chOff x="1423860" y="2087336"/>
            <a:chExt cx="1245641" cy="144005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62C0D3D-14D4-48E9-8AC9-F9926144C4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7172" b="67354" l="31871" r="46074">
                          <a14:foregroundMark x1="35681" y1="62465" x2="35681" y2="62465"/>
                          <a14:foregroundMark x1="37413" y1="62707" x2="37413" y2="62707"/>
                          <a14:foregroundMark x1="40358" y1="62747" x2="40358" y2="62747"/>
                          <a14:foregroundMark x1="42032" y1="62465" x2="42032" y2="62465"/>
                          <a14:foregroundMark x1="37644" y1="65859" x2="35277" y2="67152"/>
                          <a14:foregroundMark x1="40012" y1="65980" x2="42379" y2="67354"/>
                          <a14:foregroundMark x1="37182" y1="66182" x2="38799" y2="67030"/>
                          <a14:foregroundMark x1="39607" y1="67192" x2="38337" y2="67192"/>
                          <a14:foregroundMark x1="39261" y1="66667" x2="40012" y2="66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t="56116" r="52098" b="32638"/>
            <a:stretch/>
          </p:blipFill>
          <p:spPr>
            <a:xfrm>
              <a:off x="1423860" y="2087336"/>
              <a:ext cx="1245641" cy="112922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B0684E-03A1-4C37-AD34-260DBCB07CB0}"/>
                </a:ext>
              </a:extLst>
            </p:cNvPr>
            <p:cNvSpPr txBox="1"/>
            <p:nvPr/>
          </p:nvSpPr>
          <p:spPr>
            <a:xfrm>
              <a:off x="1669820" y="3219613"/>
              <a:ext cx="753719" cy="30777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Yan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C19B76F-8AA8-4722-9107-EED125171BB4}"/>
              </a:ext>
            </a:extLst>
          </p:cNvPr>
          <p:cNvSpPr/>
          <p:nvPr/>
        </p:nvSpPr>
        <p:spPr>
          <a:xfrm>
            <a:off x="3956805" y="2226171"/>
            <a:ext cx="1230391" cy="9566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110</a:t>
            </a:r>
          </a:p>
        </p:txBody>
      </p:sp>
    </p:spTree>
    <p:extLst>
      <p:ext uri="{BB962C8B-B14F-4D97-AF65-F5344CB8AC3E}">
        <p14:creationId xmlns:p14="http://schemas.microsoft.com/office/powerpoint/2010/main" val="1933647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Alex’s teacher asks him to find, explain and correct his mistake.</a:t>
            </a:r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FAA2CCF-C786-4F27-8D47-14A152AC8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532794"/>
              </p:ext>
            </p:extLst>
          </p:nvPr>
        </p:nvGraphicFramePr>
        <p:xfrm>
          <a:off x="3267487" y="1943254"/>
          <a:ext cx="2609025" cy="27155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805">
                  <a:extLst>
                    <a:ext uri="{9D8B030D-6E8A-4147-A177-3AD203B41FA5}">
                      <a16:colId xmlns:a16="http://schemas.microsoft.com/office/drawing/2014/main" val="3445209635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1534360540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1539448882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2780338946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2824496776"/>
                    </a:ext>
                  </a:extLst>
                </a:gridCol>
              </a:tblGrid>
              <a:tr h="521805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6858051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9463373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0796636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9963375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8987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986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Alex’s teacher asks him to find, explain and correct his mistake.</a:t>
            </a: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FAA2CCF-C786-4F27-8D47-14A152AC8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77577"/>
              </p:ext>
            </p:extLst>
          </p:nvPr>
        </p:nvGraphicFramePr>
        <p:xfrm>
          <a:off x="3267487" y="1943254"/>
          <a:ext cx="2609025" cy="27155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805">
                  <a:extLst>
                    <a:ext uri="{9D8B030D-6E8A-4147-A177-3AD203B41FA5}">
                      <a16:colId xmlns:a16="http://schemas.microsoft.com/office/drawing/2014/main" val="3445209635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1534360540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1539448882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2780338946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2824496776"/>
                    </a:ext>
                  </a:extLst>
                </a:gridCol>
              </a:tblGrid>
              <a:tr h="521805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6858051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9463373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0796636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baseline="30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9963375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8987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045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Alex’s teacher asks him to find, explain and correct his mistake.</a:t>
            </a: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Alex has not added the tens he exchanged from the ones column.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correct answer is 112.</a:t>
            </a: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FAA2CCF-C786-4F27-8D47-14A152AC8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246525"/>
              </p:ext>
            </p:extLst>
          </p:nvPr>
        </p:nvGraphicFramePr>
        <p:xfrm>
          <a:off x="3267487" y="1943254"/>
          <a:ext cx="2609025" cy="27155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805">
                  <a:extLst>
                    <a:ext uri="{9D8B030D-6E8A-4147-A177-3AD203B41FA5}">
                      <a16:colId xmlns:a16="http://schemas.microsoft.com/office/drawing/2014/main" val="3445209635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1534360540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1539448882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2780338946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2824496776"/>
                    </a:ext>
                  </a:extLst>
                </a:gridCol>
              </a:tblGrid>
              <a:tr h="521805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6858051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9463373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0796636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baseline="300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9963375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8987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056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5385801-5E58-42D3-A9AB-30E4032C10A0}"/>
              </a:ext>
            </a:extLst>
          </p:cNvPr>
          <p:cNvSpPr/>
          <p:nvPr/>
        </p:nvSpPr>
        <p:spPr>
          <a:xfrm>
            <a:off x="6976936" y="1348911"/>
            <a:ext cx="1449459" cy="6324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47CF18A-0699-42F6-B576-5305B1599271}"/>
              </a:ext>
            </a:extLst>
          </p:cNvPr>
          <p:cNvSpPr/>
          <p:nvPr/>
        </p:nvSpPr>
        <p:spPr>
          <a:xfrm>
            <a:off x="6976936" y="2659312"/>
            <a:ext cx="1449459" cy="6324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5D3F571-6AEE-401D-A2BF-48D0428E3172}"/>
              </a:ext>
            </a:extLst>
          </p:cNvPr>
          <p:cNvSpPr/>
          <p:nvPr/>
        </p:nvSpPr>
        <p:spPr>
          <a:xfrm>
            <a:off x="6976936" y="3969713"/>
            <a:ext cx="1449459" cy="6324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28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F864F78-10F2-4CAE-8FDA-0C8E3A3D8DE8}"/>
              </a:ext>
            </a:extLst>
          </p:cNvPr>
          <p:cNvSpPr/>
          <p:nvPr/>
        </p:nvSpPr>
        <p:spPr>
          <a:xfrm>
            <a:off x="6976936" y="5280114"/>
            <a:ext cx="1449459" cy="6324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88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C65E0D4-126F-46C5-AF4E-40B0D2122E91}"/>
              </a:ext>
            </a:extLst>
          </p:cNvPr>
          <p:cNvGrpSpPr/>
          <p:nvPr/>
        </p:nvGrpSpPr>
        <p:grpSpPr>
          <a:xfrm>
            <a:off x="782205" y="3704845"/>
            <a:ext cx="4014648" cy="1167435"/>
            <a:chOff x="775063" y="3730038"/>
            <a:chExt cx="4014648" cy="116743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6762E10-6944-455A-B1D9-33C891EC0CC3}"/>
                </a:ext>
              </a:extLst>
            </p:cNvPr>
            <p:cNvSpPr/>
            <p:nvPr/>
          </p:nvSpPr>
          <p:spPr>
            <a:xfrm>
              <a:off x="775063" y="3745473"/>
              <a:ext cx="4014648" cy="1152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8B035861-1A13-41D9-9F10-1904C3251703}"/>
                </a:ext>
              </a:extLst>
            </p:cNvPr>
            <p:cNvGrpSpPr/>
            <p:nvPr/>
          </p:nvGrpSpPr>
          <p:grpSpPr>
            <a:xfrm>
              <a:off x="1002403" y="3823974"/>
              <a:ext cx="1179169" cy="280019"/>
              <a:chOff x="-1088661" y="3554518"/>
              <a:chExt cx="1179169" cy="280019"/>
            </a:xfrm>
          </p:grpSpPr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D517D9F5-F8C0-4859-9FF9-5B46A0C38B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630116" y="3272758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979D3F44-951E-447A-94DA-2AB8575AD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630116" y="3095973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8B30B7AD-34CE-4C06-AA23-25343342CC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7267" y="3729838"/>
                <a:ext cx="108000" cy="89255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E7A55DFE-E0DD-4BBE-B37A-7EA0ED0729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8119" y="3563890"/>
                <a:ext cx="108000" cy="89255"/>
              </a:xfrm>
              <a:prstGeom prst="rect">
                <a:avLst/>
              </a:prstGeom>
            </p:spPr>
          </p:pic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43403E28-4369-4479-BF71-8EBDDEBB727F}"/>
                </a:ext>
              </a:extLst>
            </p:cNvPr>
            <p:cNvGrpSpPr/>
            <p:nvPr/>
          </p:nvGrpSpPr>
          <p:grpSpPr>
            <a:xfrm>
              <a:off x="994783" y="4456434"/>
              <a:ext cx="1179170" cy="290859"/>
              <a:chOff x="-1088661" y="3554518"/>
              <a:chExt cx="1179170" cy="290859"/>
            </a:xfrm>
          </p:grpSpPr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CF6D8D11-B689-457B-9A13-DF3C13184A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630116" y="3272758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44B72E34-F419-4B0F-88A4-C2317EFC8A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630116" y="3095973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E073C669-D218-4026-A296-9F064B793D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32710" y="3731306"/>
                <a:ext cx="124911" cy="103231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E7B0846B-6D64-45B1-8FB0-0C4EE143F5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23562" y="3565358"/>
                <a:ext cx="124911" cy="103231"/>
              </a:xfrm>
              <a:prstGeom prst="rect">
                <a:avLst/>
              </a:prstGeom>
            </p:spPr>
          </p:pic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C1991392-CEBB-4704-9A0C-758747C3F82E}"/>
                </a:ext>
              </a:extLst>
            </p:cNvPr>
            <p:cNvGrpSpPr/>
            <p:nvPr/>
          </p:nvGrpSpPr>
          <p:grpSpPr>
            <a:xfrm>
              <a:off x="3208927" y="4456434"/>
              <a:ext cx="1179170" cy="290859"/>
              <a:chOff x="-1088661" y="3554518"/>
              <a:chExt cx="1179170" cy="290859"/>
            </a:xfrm>
          </p:grpSpPr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A93271A1-FBC5-4570-8F60-641D9A0DD2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630116" y="3272758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F1750330-F741-40F6-B674-715245CF20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630116" y="3095973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87837AE1-B7A0-433D-9E0C-C2C0476E2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32710" y="3731306"/>
                <a:ext cx="124911" cy="103231"/>
              </a:xfrm>
              <a:prstGeom prst="rect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A0E2B4F7-6018-4144-AF4B-9D2F5FC4B6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23562" y="3565358"/>
                <a:ext cx="124911" cy="103231"/>
              </a:xfrm>
              <a:prstGeom prst="rect">
                <a:avLst/>
              </a:prstGeom>
            </p:spPr>
          </p:pic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1D01C9C0-F0F3-4FDB-B979-5BAEE1FBADBA}"/>
                </a:ext>
              </a:extLst>
            </p:cNvPr>
            <p:cNvGrpSpPr/>
            <p:nvPr/>
          </p:nvGrpSpPr>
          <p:grpSpPr>
            <a:xfrm>
              <a:off x="3208927" y="3830943"/>
              <a:ext cx="1179170" cy="290859"/>
              <a:chOff x="-1088661" y="3554518"/>
              <a:chExt cx="1179170" cy="290859"/>
            </a:xfrm>
          </p:grpSpPr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B1CAF064-C635-4411-87C3-2749D469F8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630116" y="3272758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F6EEA736-08AC-4BED-9524-896C3C743D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630116" y="3095973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68F20EA6-CA66-4266-BE72-DA61FB2F0B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32710" y="3731306"/>
                <a:ext cx="124911" cy="103231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3A2FCFDC-D10F-461A-B549-A1D3D39EBC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23562" y="3565358"/>
                <a:ext cx="124911" cy="103231"/>
              </a:xfrm>
              <a:prstGeom prst="rect">
                <a:avLst/>
              </a:prstGeom>
            </p:spPr>
          </p:pic>
        </p:grp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5C1CD42-E224-4045-8B72-1EFFA8E24D60}"/>
                </a:ext>
              </a:extLst>
            </p:cNvPr>
            <p:cNvSpPr/>
            <p:nvPr/>
          </p:nvSpPr>
          <p:spPr>
            <a:xfrm>
              <a:off x="2557091" y="3730038"/>
              <a:ext cx="33855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+</a:t>
              </a:r>
              <a:endParaRPr lang="en-GB" sz="2000" dirty="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819A68B9-3F23-4846-B3FE-0878BFB6FD71}"/>
                </a:ext>
              </a:extLst>
            </p:cNvPr>
            <p:cNvSpPr/>
            <p:nvPr/>
          </p:nvSpPr>
          <p:spPr>
            <a:xfrm>
              <a:off x="4385996" y="3730038"/>
              <a:ext cx="33855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+</a:t>
              </a:r>
              <a:endParaRPr lang="en-GB" sz="2000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6C6C9437-149A-427F-A8E8-BB40FC7175D5}"/>
                </a:ext>
              </a:extLst>
            </p:cNvPr>
            <p:cNvSpPr/>
            <p:nvPr/>
          </p:nvSpPr>
          <p:spPr>
            <a:xfrm>
              <a:off x="2557091" y="4409919"/>
              <a:ext cx="33855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+</a:t>
              </a:r>
              <a:endParaRPr lang="en-GB" sz="20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E0282F8-07FA-47DD-BA74-8DE16685F74E}"/>
              </a:ext>
            </a:extLst>
          </p:cNvPr>
          <p:cNvGrpSpPr/>
          <p:nvPr/>
        </p:nvGrpSpPr>
        <p:grpSpPr>
          <a:xfrm>
            <a:off x="782205" y="4951791"/>
            <a:ext cx="4014648" cy="1197506"/>
            <a:chOff x="783641" y="4951791"/>
            <a:chExt cx="4014648" cy="1197506"/>
          </a:xfrm>
        </p:grpSpPr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2322D4EC-C8A2-42B6-A5DD-F18A7A7DBFB2}"/>
                </a:ext>
              </a:extLst>
            </p:cNvPr>
            <p:cNvSpPr/>
            <p:nvPr/>
          </p:nvSpPr>
          <p:spPr>
            <a:xfrm>
              <a:off x="783641" y="4997297"/>
              <a:ext cx="4014648" cy="1152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E2B41746-8F6A-45A9-ACB5-81B3CDE0710B}"/>
                </a:ext>
              </a:extLst>
            </p:cNvPr>
            <p:cNvSpPr/>
            <p:nvPr/>
          </p:nvSpPr>
          <p:spPr>
            <a:xfrm>
              <a:off x="2571976" y="4976177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latin typeface="Century Gothic" panose="020B0502020202020204" pitchFamily="34" charset="0"/>
                </a:rPr>
                <a:t>+</a:t>
              </a:r>
              <a:endParaRPr lang="en-GB" dirty="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739D1DBC-E594-49BA-B58A-C9493A4094E0}"/>
                </a:ext>
              </a:extLst>
            </p:cNvPr>
            <p:cNvSpPr/>
            <p:nvPr/>
          </p:nvSpPr>
          <p:spPr>
            <a:xfrm>
              <a:off x="4394574" y="4951791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latin typeface="Century Gothic" panose="020B0502020202020204" pitchFamily="34" charset="0"/>
                </a:rPr>
                <a:t>+</a:t>
              </a:r>
              <a:endParaRPr lang="en-GB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45F47A48-01B2-4CEA-B00D-3E9BD96A3CBB}"/>
                </a:ext>
              </a:extLst>
            </p:cNvPr>
            <p:cNvSpPr/>
            <p:nvPr/>
          </p:nvSpPr>
          <p:spPr>
            <a:xfrm>
              <a:off x="2559362" y="5614126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latin typeface="Century Gothic" panose="020B0502020202020204" pitchFamily="34" charset="0"/>
                </a:rPr>
                <a:t>+</a:t>
              </a:r>
              <a:endParaRPr lang="en-GB" dirty="0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8D65DC43-C141-490F-A710-D21217C321ED}"/>
                </a:ext>
              </a:extLst>
            </p:cNvPr>
            <p:cNvGrpSpPr/>
            <p:nvPr/>
          </p:nvGrpSpPr>
          <p:grpSpPr>
            <a:xfrm>
              <a:off x="1010974" y="5035801"/>
              <a:ext cx="1179177" cy="465748"/>
              <a:chOff x="1010974" y="4898641"/>
              <a:chExt cx="1179177" cy="465748"/>
            </a:xfrm>
          </p:grpSpPr>
          <p:pic>
            <p:nvPicPr>
              <p:cNvPr id="134" name="Picture 133">
                <a:extLst>
                  <a:ext uri="{FF2B5EF4-FFF2-40B4-BE49-F238E27FC236}">
                    <a16:creationId xmlns:a16="http://schemas.microsoft.com/office/drawing/2014/main" id="{BCC22185-E820-477A-B12B-BD3E71E2AF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560934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2CD36F31-8115-4745-B11F-091FDE79BD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440096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id="{64C61C76-C92A-4D7C-B2B0-ABE065F79F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2076080" y="4909481"/>
                <a:ext cx="124911" cy="103231"/>
              </a:xfrm>
              <a:prstGeom prst="rect">
                <a:avLst/>
              </a:prstGeom>
            </p:spPr>
          </p:pic>
          <p:pic>
            <p:nvPicPr>
              <p:cNvPr id="156" name="Picture 155">
                <a:extLst>
                  <a:ext uri="{FF2B5EF4-FFF2-40B4-BE49-F238E27FC236}">
                    <a16:creationId xmlns:a16="http://schemas.microsoft.com/office/drawing/2014/main" id="{384DB535-7BDE-489B-BBD5-89F469ECC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681772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157" name="Picture 156">
                <a:extLst>
                  <a:ext uri="{FF2B5EF4-FFF2-40B4-BE49-F238E27FC236}">
                    <a16:creationId xmlns:a16="http://schemas.microsoft.com/office/drawing/2014/main" id="{0E20D557-666A-484E-9024-15BE9E6874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802610"/>
                <a:ext cx="103234" cy="1020323"/>
              </a:xfrm>
              <a:prstGeom prst="rect">
                <a:avLst/>
              </a:prstGeom>
            </p:spPr>
          </p:pic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3A74E5DA-3AD2-4DFF-90BF-7A8E53FF655A}"/>
                </a:ext>
              </a:extLst>
            </p:cNvPr>
            <p:cNvGrpSpPr/>
            <p:nvPr/>
          </p:nvGrpSpPr>
          <p:grpSpPr>
            <a:xfrm>
              <a:off x="1010974" y="5638894"/>
              <a:ext cx="1179177" cy="465748"/>
              <a:chOff x="1010974" y="4898641"/>
              <a:chExt cx="1179177" cy="465748"/>
            </a:xfrm>
          </p:grpSpPr>
          <p:pic>
            <p:nvPicPr>
              <p:cNvPr id="160" name="Picture 159">
                <a:extLst>
                  <a:ext uri="{FF2B5EF4-FFF2-40B4-BE49-F238E27FC236}">
                    <a16:creationId xmlns:a16="http://schemas.microsoft.com/office/drawing/2014/main" id="{361D933C-2401-4150-BD53-4322C9C031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560934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161" name="Picture 160">
                <a:extLst>
                  <a:ext uri="{FF2B5EF4-FFF2-40B4-BE49-F238E27FC236}">
                    <a16:creationId xmlns:a16="http://schemas.microsoft.com/office/drawing/2014/main" id="{84D7B914-D05D-424F-943A-CED01D7FFE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440096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162" name="Picture 161">
                <a:extLst>
                  <a:ext uri="{FF2B5EF4-FFF2-40B4-BE49-F238E27FC236}">
                    <a16:creationId xmlns:a16="http://schemas.microsoft.com/office/drawing/2014/main" id="{02ED5B44-24D5-4D4D-9E3B-C306046CD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2076080" y="4909481"/>
                <a:ext cx="124911" cy="103231"/>
              </a:xfrm>
              <a:prstGeom prst="rect">
                <a:avLst/>
              </a:prstGeom>
            </p:spPr>
          </p:pic>
          <p:pic>
            <p:nvPicPr>
              <p:cNvPr id="163" name="Picture 162">
                <a:extLst>
                  <a:ext uri="{FF2B5EF4-FFF2-40B4-BE49-F238E27FC236}">
                    <a16:creationId xmlns:a16="http://schemas.microsoft.com/office/drawing/2014/main" id="{468E6227-0762-4D9C-AC76-6EDE02563A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681772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164" name="Picture 163">
                <a:extLst>
                  <a:ext uri="{FF2B5EF4-FFF2-40B4-BE49-F238E27FC236}">
                    <a16:creationId xmlns:a16="http://schemas.microsoft.com/office/drawing/2014/main" id="{5CBC6B18-1A2E-4F53-BD37-B00AE224AE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802610"/>
                <a:ext cx="103234" cy="1020323"/>
              </a:xfrm>
              <a:prstGeom prst="rect">
                <a:avLst/>
              </a:prstGeom>
            </p:spPr>
          </p:pic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4DCB20F6-2E31-4E51-9168-930F363BBB58}"/>
                </a:ext>
              </a:extLst>
            </p:cNvPr>
            <p:cNvGrpSpPr/>
            <p:nvPr/>
          </p:nvGrpSpPr>
          <p:grpSpPr>
            <a:xfrm>
              <a:off x="3252255" y="5035801"/>
              <a:ext cx="1179177" cy="465748"/>
              <a:chOff x="1010974" y="4898641"/>
              <a:chExt cx="1179177" cy="465748"/>
            </a:xfrm>
          </p:grpSpPr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729A3561-CF4B-46B0-9EF2-AA203D56BF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560934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167" name="Picture 166">
                <a:extLst>
                  <a:ext uri="{FF2B5EF4-FFF2-40B4-BE49-F238E27FC236}">
                    <a16:creationId xmlns:a16="http://schemas.microsoft.com/office/drawing/2014/main" id="{EC7C5D61-C097-4C0C-9C12-45F23A6DFA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440096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168" name="Picture 167">
                <a:extLst>
                  <a:ext uri="{FF2B5EF4-FFF2-40B4-BE49-F238E27FC236}">
                    <a16:creationId xmlns:a16="http://schemas.microsoft.com/office/drawing/2014/main" id="{F1CE34EC-BB90-4D43-A98D-89DE3CB27A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2076080" y="4909481"/>
                <a:ext cx="124911" cy="103231"/>
              </a:xfrm>
              <a:prstGeom prst="rect">
                <a:avLst/>
              </a:prstGeom>
            </p:spPr>
          </p:pic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04DD48F3-1804-4496-9719-642CC66873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681772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id="{53435CF6-5DA9-4DA3-8E98-95796DF1B5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802610"/>
                <a:ext cx="103234" cy="1020323"/>
              </a:xfrm>
              <a:prstGeom prst="rect">
                <a:avLst/>
              </a:prstGeom>
            </p:spPr>
          </p:pic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0B47B922-C7EE-418C-A072-2B63DF00740D}"/>
                </a:ext>
              </a:extLst>
            </p:cNvPr>
            <p:cNvGrpSpPr/>
            <p:nvPr/>
          </p:nvGrpSpPr>
          <p:grpSpPr>
            <a:xfrm>
              <a:off x="3252255" y="5638894"/>
              <a:ext cx="1179177" cy="465748"/>
              <a:chOff x="1010974" y="4898641"/>
              <a:chExt cx="1179177" cy="465748"/>
            </a:xfrm>
          </p:grpSpPr>
          <p:pic>
            <p:nvPicPr>
              <p:cNvPr id="172" name="Picture 171">
                <a:extLst>
                  <a:ext uri="{FF2B5EF4-FFF2-40B4-BE49-F238E27FC236}">
                    <a16:creationId xmlns:a16="http://schemas.microsoft.com/office/drawing/2014/main" id="{58D54F7C-BBA5-4305-A3FC-E834F28F75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560934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173" name="Picture 172">
                <a:extLst>
                  <a:ext uri="{FF2B5EF4-FFF2-40B4-BE49-F238E27FC236}">
                    <a16:creationId xmlns:a16="http://schemas.microsoft.com/office/drawing/2014/main" id="{8C706895-9007-4186-9E4D-0338B38C8B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440096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174" name="Picture 173">
                <a:extLst>
                  <a:ext uri="{FF2B5EF4-FFF2-40B4-BE49-F238E27FC236}">
                    <a16:creationId xmlns:a16="http://schemas.microsoft.com/office/drawing/2014/main" id="{5B981DA1-8A6C-4F0E-AD12-810EE471DE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2076080" y="4909481"/>
                <a:ext cx="124911" cy="103231"/>
              </a:xfrm>
              <a:prstGeom prst="rect">
                <a:avLst/>
              </a:prstGeom>
            </p:spPr>
          </p:pic>
          <p:pic>
            <p:nvPicPr>
              <p:cNvPr id="175" name="Picture 174">
                <a:extLst>
                  <a:ext uri="{FF2B5EF4-FFF2-40B4-BE49-F238E27FC236}">
                    <a16:creationId xmlns:a16="http://schemas.microsoft.com/office/drawing/2014/main" id="{46E1C8AF-8E8E-4895-AB2F-1ED66914C1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681772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176" name="Picture 175">
                <a:extLst>
                  <a:ext uri="{FF2B5EF4-FFF2-40B4-BE49-F238E27FC236}">
                    <a16:creationId xmlns:a16="http://schemas.microsoft.com/office/drawing/2014/main" id="{F74BFFC7-2697-49E0-88F5-E8512D911F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802610"/>
                <a:ext cx="103234" cy="1020323"/>
              </a:xfrm>
              <a:prstGeom prst="rect">
                <a:avLst/>
              </a:prstGeom>
            </p:spPr>
          </p:pic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8490FC9-9C9A-4B6A-802E-E03B3F3D70CE}"/>
              </a:ext>
            </a:extLst>
          </p:cNvPr>
          <p:cNvGrpSpPr/>
          <p:nvPr/>
        </p:nvGrpSpPr>
        <p:grpSpPr>
          <a:xfrm>
            <a:off x="782204" y="1241823"/>
            <a:ext cx="4014650" cy="1152000"/>
            <a:chOff x="789345" y="1241823"/>
            <a:chExt cx="4014650" cy="11520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5E3D4F6-1DB3-4C08-8590-4ABE8540AFBA}"/>
                </a:ext>
              </a:extLst>
            </p:cNvPr>
            <p:cNvSpPr/>
            <p:nvPr/>
          </p:nvSpPr>
          <p:spPr>
            <a:xfrm>
              <a:off x="789345" y="1241823"/>
              <a:ext cx="4014650" cy="1152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+ </a:t>
              </a:r>
            </a:p>
          </p:txBody>
        </p: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B2A99BD2-83C3-4162-BA80-58BCADC2437A}"/>
                </a:ext>
              </a:extLst>
            </p:cNvPr>
            <p:cNvGrpSpPr/>
            <p:nvPr/>
          </p:nvGrpSpPr>
          <p:grpSpPr>
            <a:xfrm>
              <a:off x="1000794" y="1696538"/>
              <a:ext cx="1020323" cy="255304"/>
              <a:chOff x="-859901" y="1552593"/>
              <a:chExt cx="1020323" cy="255304"/>
            </a:xfrm>
          </p:grpSpPr>
          <p:pic>
            <p:nvPicPr>
              <p:cNvPr id="217" name="Picture 216">
                <a:extLst>
                  <a:ext uri="{FF2B5EF4-FFF2-40B4-BE49-F238E27FC236}">
                    <a16:creationId xmlns:a16="http://schemas.microsoft.com/office/drawing/2014/main" id="{2B053638-E53C-48C1-A6C8-B9266CCD8D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401356" y="1094048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218" name="Picture 217">
                <a:extLst>
                  <a:ext uri="{FF2B5EF4-FFF2-40B4-BE49-F238E27FC236}">
                    <a16:creationId xmlns:a16="http://schemas.microsoft.com/office/drawing/2014/main" id="{AD662BCD-2FE6-4CC7-9362-D0BE0FDADC1E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667875" y="1699897"/>
                <a:ext cx="108000" cy="108000"/>
              </a:xfrm>
              <a:prstGeom prst="rect">
                <a:avLst/>
              </a:prstGeom>
            </p:spPr>
          </p:pic>
          <p:pic>
            <p:nvPicPr>
              <p:cNvPr id="221" name="Picture 220">
                <a:extLst>
                  <a:ext uri="{FF2B5EF4-FFF2-40B4-BE49-F238E27FC236}">
                    <a16:creationId xmlns:a16="http://schemas.microsoft.com/office/drawing/2014/main" id="{78525426-13A1-4D7B-929F-5224A41DBE9A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487240" y="1699897"/>
                <a:ext cx="108000" cy="108000"/>
              </a:xfrm>
              <a:prstGeom prst="rect">
                <a:avLst/>
              </a:prstGeom>
            </p:spPr>
          </p:pic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FB46CDE-ABAA-446E-9713-C037AC3B508B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306605" y="1699897"/>
                <a:ext cx="108000" cy="108000"/>
              </a:xfrm>
              <a:prstGeom prst="rect">
                <a:avLst/>
              </a:prstGeom>
            </p:spPr>
          </p:pic>
          <p:pic>
            <p:nvPicPr>
              <p:cNvPr id="223" name="Picture 222">
                <a:extLst>
                  <a:ext uri="{FF2B5EF4-FFF2-40B4-BE49-F238E27FC236}">
                    <a16:creationId xmlns:a16="http://schemas.microsoft.com/office/drawing/2014/main" id="{46C135D3-B578-4004-A32F-A6942EA41BC3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5970" y="1699897"/>
                <a:ext cx="108000" cy="108000"/>
              </a:xfrm>
              <a:prstGeom prst="rect">
                <a:avLst/>
              </a:prstGeom>
            </p:spPr>
          </p:pic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7F8CADD0-0BFC-4E01-9D62-F40629534E93}"/>
                </a:ext>
              </a:extLst>
            </p:cNvPr>
            <p:cNvGrpSpPr/>
            <p:nvPr/>
          </p:nvGrpSpPr>
          <p:grpSpPr>
            <a:xfrm>
              <a:off x="3594007" y="1696538"/>
              <a:ext cx="1020323" cy="255304"/>
              <a:chOff x="-859901" y="1552593"/>
              <a:chExt cx="1020323" cy="255304"/>
            </a:xfrm>
          </p:grpSpPr>
          <p:pic>
            <p:nvPicPr>
              <p:cNvPr id="226" name="Picture 225">
                <a:extLst>
                  <a:ext uri="{FF2B5EF4-FFF2-40B4-BE49-F238E27FC236}">
                    <a16:creationId xmlns:a16="http://schemas.microsoft.com/office/drawing/2014/main" id="{29C37AEA-716A-457F-AFA1-EF7F5B2A79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401356" y="1094048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227" name="Picture 226">
                <a:extLst>
                  <a:ext uri="{FF2B5EF4-FFF2-40B4-BE49-F238E27FC236}">
                    <a16:creationId xmlns:a16="http://schemas.microsoft.com/office/drawing/2014/main" id="{F813E04E-BBE7-44DE-A733-750E7560093A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667875" y="1699897"/>
                <a:ext cx="108000" cy="108000"/>
              </a:xfrm>
              <a:prstGeom prst="rect">
                <a:avLst/>
              </a:prstGeom>
            </p:spPr>
          </p:pic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705406D9-546B-45E7-A05F-51B7A5830832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487240" y="1699897"/>
                <a:ext cx="108000" cy="108000"/>
              </a:xfrm>
              <a:prstGeom prst="rect">
                <a:avLst/>
              </a:prstGeom>
            </p:spPr>
          </p:pic>
          <p:pic>
            <p:nvPicPr>
              <p:cNvPr id="229" name="Picture 228">
                <a:extLst>
                  <a:ext uri="{FF2B5EF4-FFF2-40B4-BE49-F238E27FC236}">
                    <a16:creationId xmlns:a16="http://schemas.microsoft.com/office/drawing/2014/main" id="{680F63C8-C581-42E1-B32F-DEB09829D978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306605" y="1699897"/>
                <a:ext cx="108000" cy="108000"/>
              </a:xfrm>
              <a:prstGeom prst="rect">
                <a:avLst/>
              </a:prstGeom>
            </p:spPr>
          </p:pic>
          <p:pic>
            <p:nvPicPr>
              <p:cNvPr id="230" name="Picture 229">
                <a:extLst>
                  <a:ext uri="{FF2B5EF4-FFF2-40B4-BE49-F238E27FC236}">
                    <a16:creationId xmlns:a16="http://schemas.microsoft.com/office/drawing/2014/main" id="{2D986A85-8101-4DBD-B83E-E86654191022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25970" y="1699897"/>
                <a:ext cx="108000" cy="108000"/>
              </a:xfrm>
              <a:prstGeom prst="rect">
                <a:avLst/>
              </a:prstGeom>
            </p:spPr>
          </p:pic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1AF54DC-BA5A-4F80-B75C-38B62C62CA86}"/>
              </a:ext>
            </a:extLst>
          </p:cNvPr>
          <p:cNvGrpSpPr/>
          <p:nvPr/>
        </p:nvGrpSpPr>
        <p:grpSpPr>
          <a:xfrm>
            <a:off x="782205" y="2473334"/>
            <a:ext cx="4014648" cy="1152000"/>
            <a:chOff x="779101" y="2493648"/>
            <a:chExt cx="4014648" cy="11520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D44D84C-4073-4DE8-AFB4-2415A2047D25}"/>
                </a:ext>
              </a:extLst>
            </p:cNvPr>
            <p:cNvSpPr/>
            <p:nvPr/>
          </p:nvSpPr>
          <p:spPr>
            <a:xfrm>
              <a:off x="779101" y="2493648"/>
              <a:ext cx="4014648" cy="1152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25D813B-B8D9-45A5-9E1F-D2BFF538073F}"/>
                </a:ext>
              </a:extLst>
            </p:cNvPr>
            <p:cNvSpPr/>
            <p:nvPr/>
          </p:nvSpPr>
          <p:spPr>
            <a:xfrm>
              <a:off x="2571976" y="2508987"/>
              <a:ext cx="33855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+</a:t>
              </a:r>
              <a:endParaRPr lang="en-GB" sz="2000" dirty="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B8C14594-90AF-4F37-82A6-62D811158FC9}"/>
                </a:ext>
              </a:extLst>
            </p:cNvPr>
            <p:cNvSpPr/>
            <p:nvPr/>
          </p:nvSpPr>
          <p:spPr>
            <a:xfrm>
              <a:off x="1794766" y="3123713"/>
              <a:ext cx="33855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+</a:t>
              </a:r>
              <a:endParaRPr lang="en-GB" sz="2000" dirty="0"/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336804D9-AB02-4C33-A49C-945669FE8DE6}"/>
                </a:ext>
              </a:extLst>
            </p:cNvPr>
            <p:cNvGrpSpPr/>
            <p:nvPr/>
          </p:nvGrpSpPr>
          <p:grpSpPr>
            <a:xfrm>
              <a:off x="994783" y="2603667"/>
              <a:ext cx="1179177" cy="344910"/>
              <a:chOff x="1010974" y="5019479"/>
              <a:chExt cx="1179177" cy="344910"/>
            </a:xfrm>
          </p:grpSpPr>
          <p:pic>
            <p:nvPicPr>
              <p:cNvPr id="179" name="Picture 178">
                <a:extLst>
                  <a:ext uri="{FF2B5EF4-FFF2-40B4-BE49-F238E27FC236}">
                    <a16:creationId xmlns:a16="http://schemas.microsoft.com/office/drawing/2014/main" id="{9E3D3228-7BA2-4E57-9C23-DE22135ACE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560934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181" name="Picture 180">
                <a:extLst>
                  <a:ext uri="{FF2B5EF4-FFF2-40B4-BE49-F238E27FC236}">
                    <a16:creationId xmlns:a16="http://schemas.microsoft.com/office/drawing/2014/main" id="{3246CA18-AFC7-4960-9629-5B856174190F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2082151" y="5134860"/>
                <a:ext cx="108000" cy="108000"/>
              </a:xfrm>
              <a:prstGeom prst="rect">
                <a:avLst/>
              </a:prstGeom>
            </p:spPr>
          </p:pic>
          <p:pic>
            <p:nvPicPr>
              <p:cNvPr id="182" name="Picture 181">
                <a:extLst>
                  <a:ext uri="{FF2B5EF4-FFF2-40B4-BE49-F238E27FC236}">
                    <a16:creationId xmlns:a16="http://schemas.microsoft.com/office/drawing/2014/main" id="{C7249FDC-F576-4789-9EE8-4916F423D3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681772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5DB0F4AC-AA99-481A-9FCC-AE1FB57249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802610"/>
                <a:ext cx="103234" cy="1020323"/>
              </a:xfrm>
              <a:prstGeom prst="rect">
                <a:avLst/>
              </a:prstGeom>
            </p:spPr>
          </p:pic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74FEC7CF-02F8-4F2D-9898-4DF5D39FE85A}"/>
                </a:ext>
              </a:extLst>
            </p:cNvPr>
            <p:cNvGrpSpPr/>
            <p:nvPr/>
          </p:nvGrpSpPr>
          <p:grpSpPr>
            <a:xfrm>
              <a:off x="3117362" y="2606570"/>
              <a:ext cx="1179177" cy="344910"/>
              <a:chOff x="1010974" y="5019479"/>
              <a:chExt cx="1179177" cy="344910"/>
            </a:xfrm>
          </p:grpSpPr>
          <p:pic>
            <p:nvPicPr>
              <p:cNvPr id="207" name="Picture 206">
                <a:extLst>
                  <a:ext uri="{FF2B5EF4-FFF2-40B4-BE49-F238E27FC236}">
                    <a16:creationId xmlns:a16="http://schemas.microsoft.com/office/drawing/2014/main" id="{90B945E6-2EAC-49EA-86DA-62F84E323E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560934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AEEFF07B-9EF1-4A44-84D5-DF246FAD3005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2082151" y="5134860"/>
                <a:ext cx="108000" cy="108000"/>
              </a:xfrm>
              <a:prstGeom prst="rect">
                <a:avLst/>
              </a:prstGeom>
            </p:spPr>
          </p:pic>
          <p:pic>
            <p:nvPicPr>
              <p:cNvPr id="209" name="Picture 208">
                <a:extLst>
                  <a:ext uri="{FF2B5EF4-FFF2-40B4-BE49-F238E27FC236}">
                    <a16:creationId xmlns:a16="http://schemas.microsoft.com/office/drawing/2014/main" id="{B6246887-DB17-4B3C-A51D-6237156800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681772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210" name="Picture 209">
                <a:extLst>
                  <a:ext uri="{FF2B5EF4-FFF2-40B4-BE49-F238E27FC236}">
                    <a16:creationId xmlns:a16="http://schemas.microsoft.com/office/drawing/2014/main" id="{09755832-CE0A-440D-BCFE-AAC8D271EC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802610"/>
                <a:ext cx="103234" cy="1020323"/>
              </a:xfrm>
              <a:prstGeom prst="rect">
                <a:avLst/>
              </a:prstGeom>
            </p:spPr>
          </p:pic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3264BDDA-84CF-437C-B8B7-A97622857905}"/>
                </a:ext>
              </a:extLst>
            </p:cNvPr>
            <p:cNvGrpSpPr/>
            <p:nvPr/>
          </p:nvGrpSpPr>
          <p:grpSpPr>
            <a:xfrm>
              <a:off x="2234604" y="3144167"/>
              <a:ext cx="1179177" cy="344910"/>
              <a:chOff x="1010974" y="5019479"/>
              <a:chExt cx="1179177" cy="344910"/>
            </a:xfrm>
          </p:grpSpPr>
          <p:pic>
            <p:nvPicPr>
              <p:cNvPr id="212" name="Picture 211">
                <a:extLst>
                  <a:ext uri="{FF2B5EF4-FFF2-40B4-BE49-F238E27FC236}">
                    <a16:creationId xmlns:a16="http://schemas.microsoft.com/office/drawing/2014/main" id="{58517801-0DBC-4D44-BF63-AE154440A1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560934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213" name="Picture 212">
                <a:extLst>
                  <a:ext uri="{FF2B5EF4-FFF2-40B4-BE49-F238E27FC236}">
                    <a16:creationId xmlns:a16="http://schemas.microsoft.com/office/drawing/2014/main" id="{3CEF124F-2585-4916-9B5B-1B26D5BE35F6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2082151" y="5134860"/>
                <a:ext cx="108000" cy="108000"/>
              </a:xfrm>
              <a:prstGeom prst="rect">
                <a:avLst/>
              </a:prstGeom>
            </p:spPr>
          </p:pic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24955DFA-6866-4019-95A0-15B506ECAD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681772"/>
                <a:ext cx="103234" cy="1020323"/>
              </a:xfrm>
              <a:prstGeom prst="rect">
                <a:avLst/>
              </a:prstGeom>
            </p:spPr>
          </p:pic>
          <p:pic>
            <p:nvPicPr>
              <p:cNvPr id="215" name="Picture 214">
                <a:extLst>
                  <a:ext uri="{FF2B5EF4-FFF2-40B4-BE49-F238E27FC236}">
                    <a16:creationId xmlns:a16="http://schemas.microsoft.com/office/drawing/2014/main" id="{67E29DFB-D60A-4D39-BAEB-206BE6B8F5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9519" y="4802610"/>
                <a:ext cx="103234" cy="1020323"/>
              </a:xfrm>
              <a:prstGeom prst="rect">
                <a:avLst/>
              </a:prstGeom>
            </p:spPr>
          </p:pic>
        </p:grp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66152CC3-F628-4669-B5BE-453245357B2A}"/>
                </a:ext>
              </a:extLst>
            </p:cNvPr>
            <p:cNvSpPr/>
            <p:nvPr/>
          </p:nvSpPr>
          <p:spPr>
            <a:xfrm>
              <a:off x="4378544" y="2498533"/>
              <a:ext cx="33855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+</a:t>
              </a:r>
              <a:endParaRPr lang="en-GB" sz="20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781526" y="469180"/>
            <a:ext cx="6132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Match the calculation to the correct answer. 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382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5CFB047F-0A2D-4979-B732-14885FA32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004021"/>
              </p:ext>
            </p:extLst>
          </p:nvPr>
        </p:nvGraphicFramePr>
        <p:xfrm>
          <a:off x="3393159" y="2689118"/>
          <a:ext cx="2865484" cy="2898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6348">
                  <a:extLst>
                    <a:ext uri="{9D8B030D-6E8A-4147-A177-3AD203B41FA5}">
                      <a16:colId xmlns:a16="http://schemas.microsoft.com/office/drawing/2014/main" val="3445209635"/>
                    </a:ext>
                  </a:extLst>
                </a:gridCol>
                <a:gridCol w="579784">
                  <a:extLst>
                    <a:ext uri="{9D8B030D-6E8A-4147-A177-3AD203B41FA5}">
                      <a16:colId xmlns:a16="http://schemas.microsoft.com/office/drawing/2014/main" val="1534360540"/>
                    </a:ext>
                  </a:extLst>
                </a:gridCol>
                <a:gridCol w="579784">
                  <a:extLst>
                    <a:ext uri="{9D8B030D-6E8A-4147-A177-3AD203B41FA5}">
                      <a16:colId xmlns:a16="http://schemas.microsoft.com/office/drawing/2014/main" val="1539448882"/>
                    </a:ext>
                  </a:extLst>
                </a:gridCol>
                <a:gridCol w="579784">
                  <a:extLst>
                    <a:ext uri="{9D8B030D-6E8A-4147-A177-3AD203B41FA5}">
                      <a16:colId xmlns:a16="http://schemas.microsoft.com/office/drawing/2014/main" val="2780338946"/>
                    </a:ext>
                  </a:extLst>
                </a:gridCol>
                <a:gridCol w="579784">
                  <a:extLst>
                    <a:ext uri="{9D8B030D-6E8A-4147-A177-3AD203B41FA5}">
                      <a16:colId xmlns:a16="http://schemas.microsoft.com/office/drawing/2014/main" val="2824496776"/>
                    </a:ext>
                  </a:extLst>
                </a:gridCol>
              </a:tblGrid>
              <a:tr h="579784"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858051"/>
                  </a:ext>
                </a:extLst>
              </a:tr>
              <a:tr h="579784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9463373"/>
                  </a:ext>
                </a:extLst>
              </a:tr>
              <a:tr h="579784"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0796636"/>
                  </a:ext>
                </a:extLst>
              </a:tr>
              <a:tr h="579784"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963375"/>
                  </a:ext>
                </a:extLst>
              </a:tr>
              <a:tr h="579784"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8987952"/>
                  </a:ext>
                </a:extLst>
              </a:tr>
            </a:tbl>
          </a:graphicData>
        </a:graphic>
      </p:graphicFrame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6AEBA358-3C8B-4BB9-A818-5EDE8698A6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012608"/>
              </p:ext>
            </p:extLst>
          </p:nvPr>
        </p:nvGraphicFramePr>
        <p:xfrm>
          <a:off x="1422313" y="1647093"/>
          <a:ext cx="6516000" cy="5270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105284939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24544468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02650590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24780198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81970291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85322310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14174517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52980698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8338041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10694332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00757356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4898969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64652071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57983633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9111553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83432089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210236953"/>
                    </a:ext>
                  </a:extLst>
                </a:gridCol>
              </a:tblGrid>
              <a:tr h="527076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011267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BB5991A0-E572-465C-8979-ED7D6EDDD812}"/>
              </a:ext>
            </a:extLst>
          </p:cNvPr>
          <p:cNvGrpSpPr/>
          <p:nvPr/>
        </p:nvGrpSpPr>
        <p:grpSpPr>
          <a:xfrm rot="20047847">
            <a:off x="5898559" y="3472527"/>
            <a:ext cx="2829955" cy="879327"/>
            <a:chOff x="671160" y="4146921"/>
            <a:chExt cx="3424246" cy="1063986"/>
          </a:xfrm>
        </p:grpSpPr>
        <p:pic>
          <p:nvPicPr>
            <p:cNvPr id="4" name="Picture 3" descr="A pencil and paper&#10;&#10;Description automatically generated">
              <a:extLst>
                <a:ext uri="{FF2B5EF4-FFF2-40B4-BE49-F238E27FC236}">
                  <a16:creationId xmlns:a16="http://schemas.microsoft.com/office/drawing/2014/main" id="{B6A8F5A1-6495-48F2-BBC5-D6245FCE1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479" b="93828" l="9952" r="92402">
                          <a14:foregroundMark x1="11396" y1="9539" x2="11396" y2="9539"/>
                          <a14:foregroundMark x1="20867" y1="9539" x2="20867" y2="9539"/>
                          <a14:foregroundMark x1="21509" y1="8853" x2="21509" y2="8853"/>
                          <a14:foregroundMark x1="11878" y1="8666" x2="11878" y2="8666"/>
                          <a14:foregroundMark x1="31407" y1="9227" x2="31407" y2="9227"/>
                          <a14:foregroundMark x1="40770" y1="9227" x2="40770" y2="9227"/>
                          <a14:foregroundMark x1="40770" y1="9227" x2="40770" y2="9227"/>
                          <a14:foregroundMark x1="40770" y1="9227" x2="41038" y2="45698"/>
                          <a14:foregroundMark x1="50080" y1="11845" x2="50401" y2="58915"/>
                          <a14:foregroundMark x1="60032" y1="11845" x2="61370" y2="64589"/>
                          <a14:foregroundMark x1="58159" y1="23254" x2="58159" y2="23254"/>
                          <a14:foregroundMark x1="57089" y1="24190" x2="57089" y2="24190"/>
                          <a14:foregroundMark x1="58801" y1="16708" x2="58801" y2="16708"/>
                          <a14:foregroundMark x1="58641" y1="17581" x2="58641" y2="17581"/>
                          <a14:foregroundMark x1="58480" y1="18454" x2="58480" y2="18454"/>
                          <a14:foregroundMark x1="58159" y1="19888" x2="58159" y2="19888"/>
                          <a14:foregroundMark x1="58159" y1="19514" x2="56929" y2="25436"/>
                          <a14:foregroundMark x1="89192" y1="9726" x2="90583" y2="93828"/>
                          <a14:foregroundMark x1="79561" y1="9352" x2="79561" y2="93080"/>
                          <a14:foregroundMark x1="69663" y1="8479" x2="69770" y2="93454"/>
                          <a14:foregroundMark x1="31407" y1="9352" x2="31568" y2="93641"/>
                          <a14:foregroundMark x1="20867" y1="9227" x2="20278" y2="92893"/>
                          <a14:foregroundMark x1="11396" y1="9726" x2="11396" y2="92207"/>
                          <a14:foregroundMark x1="92402" y1="77057" x2="92402" y2="77057"/>
                          <a14:foregroundMark x1="40610" y1="55860" x2="40610" y2="55860"/>
                          <a14:foregroundMark x1="41359" y1="44638" x2="41038" y2="93267"/>
                          <a14:foregroundMark x1="34350" y1="26683" x2="33547" y2="92394"/>
                          <a14:foregroundMark x1="51150" y1="58915" x2="50990" y2="92893"/>
                          <a14:foregroundMark x1="43018" y1="42332" x2="43018" y2="42332"/>
                          <a14:foregroundMark x1="43339" y1="27369" x2="43178" y2="467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913" y="4146921"/>
              <a:ext cx="1239771" cy="1063986"/>
            </a:xfrm>
            <a:prstGeom prst="rect">
              <a:avLst/>
            </a:prstGeom>
          </p:spPr>
        </p:pic>
        <p:pic>
          <p:nvPicPr>
            <p:cNvPr id="25" name="Picture 24" descr="A pencil and paper&#10;&#10;Description automatically generated">
              <a:extLst>
                <a:ext uri="{FF2B5EF4-FFF2-40B4-BE49-F238E27FC236}">
                  <a16:creationId xmlns:a16="http://schemas.microsoft.com/office/drawing/2014/main" id="{73CA5E62-EF23-42FD-B710-392C7B0E7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479" b="93828" l="9952" r="92402">
                          <a14:foregroundMark x1="11396" y1="9539" x2="11396" y2="9539"/>
                          <a14:foregroundMark x1="20867" y1="9539" x2="20867" y2="9539"/>
                          <a14:foregroundMark x1="21509" y1="8853" x2="21509" y2="8853"/>
                          <a14:foregroundMark x1="11878" y1="8666" x2="11878" y2="8666"/>
                          <a14:foregroundMark x1="31407" y1="9227" x2="31407" y2="9227"/>
                          <a14:foregroundMark x1="40770" y1="9227" x2="40770" y2="9227"/>
                          <a14:foregroundMark x1="40770" y1="9227" x2="40770" y2="9227"/>
                          <a14:foregroundMark x1="40770" y1="9227" x2="41038" y2="45698"/>
                          <a14:foregroundMark x1="50080" y1="11845" x2="50401" y2="58915"/>
                          <a14:foregroundMark x1="60032" y1="11845" x2="61370" y2="64589"/>
                          <a14:foregroundMark x1="58159" y1="23254" x2="58159" y2="23254"/>
                          <a14:foregroundMark x1="57089" y1="24190" x2="57089" y2="24190"/>
                          <a14:foregroundMark x1="58801" y1="16708" x2="58801" y2="16708"/>
                          <a14:foregroundMark x1="58641" y1="17581" x2="58641" y2="17581"/>
                          <a14:foregroundMark x1="58480" y1="18454" x2="58480" y2="18454"/>
                          <a14:foregroundMark x1="58159" y1="19888" x2="58159" y2="19888"/>
                          <a14:foregroundMark x1="58159" y1="19514" x2="56929" y2="25436"/>
                          <a14:foregroundMark x1="89192" y1="9726" x2="90583" y2="93828"/>
                          <a14:foregroundMark x1="79561" y1="9352" x2="79561" y2="93080"/>
                          <a14:foregroundMark x1="69663" y1="8479" x2="69770" y2="93454"/>
                          <a14:foregroundMark x1="31407" y1="9352" x2="31568" y2="93641"/>
                          <a14:foregroundMark x1="20867" y1="9227" x2="20278" y2="92893"/>
                          <a14:foregroundMark x1="11396" y1="9726" x2="11396" y2="92207"/>
                          <a14:foregroundMark x1="92402" y1="77057" x2="92402" y2="77057"/>
                          <a14:foregroundMark x1="40610" y1="55860" x2="40610" y2="55860"/>
                          <a14:foregroundMark x1="41359" y1="44638" x2="41038" y2="93267"/>
                          <a14:foregroundMark x1="34350" y1="26683" x2="33547" y2="92394"/>
                          <a14:foregroundMark x1="51150" y1="58915" x2="50990" y2="92893"/>
                          <a14:foregroundMark x1="43018" y1="42332" x2="43018" y2="42332"/>
                          <a14:foregroundMark x1="43339" y1="27369" x2="43178" y2="467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160" y="4146921"/>
              <a:ext cx="1239771" cy="1063986"/>
            </a:xfrm>
            <a:prstGeom prst="rect">
              <a:avLst/>
            </a:prstGeom>
          </p:spPr>
        </p:pic>
        <p:pic>
          <p:nvPicPr>
            <p:cNvPr id="26" name="Picture 25" descr="A pencil and paper&#10;&#10;Description automatically generated">
              <a:extLst>
                <a:ext uri="{FF2B5EF4-FFF2-40B4-BE49-F238E27FC236}">
                  <a16:creationId xmlns:a16="http://schemas.microsoft.com/office/drawing/2014/main" id="{CEEEB2BA-2A2B-4776-AE66-93C51315D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479" b="93828" l="9952" r="92402">
                          <a14:foregroundMark x1="11396" y1="9539" x2="11396" y2="9539"/>
                          <a14:foregroundMark x1="20867" y1="9539" x2="20867" y2="9539"/>
                          <a14:foregroundMark x1="21509" y1="8853" x2="21509" y2="8853"/>
                          <a14:foregroundMark x1="11878" y1="8666" x2="11878" y2="8666"/>
                          <a14:foregroundMark x1="31407" y1="9227" x2="31407" y2="9227"/>
                          <a14:foregroundMark x1="40770" y1="9227" x2="40770" y2="9227"/>
                          <a14:foregroundMark x1="40770" y1="9227" x2="40770" y2="9227"/>
                          <a14:foregroundMark x1="40770" y1="9227" x2="41038" y2="45698"/>
                          <a14:foregroundMark x1="50080" y1="11845" x2="50401" y2="58915"/>
                          <a14:foregroundMark x1="60032" y1="11845" x2="61370" y2="64589"/>
                          <a14:foregroundMark x1="58159" y1="23254" x2="58159" y2="23254"/>
                          <a14:foregroundMark x1="57089" y1="24190" x2="57089" y2="24190"/>
                          <a14:foregroundMark x1="58801" y1="16708" x2="58801" y2="16708"/>
                          <a14:foregroundMark x1="58641" y1="17581" x2="58641" y2="17581"/>
                          <a14:foregroundMark x1="58480" y1="18454" x2="58480" y2="18454"/>
                          <a14:foregroundMark x1="58159" y1="19888" x2="58159" y2="19888"/>
                          <a14:foregroundMark x1="58159" y1="19514" x2="56929" y2="25436"/>
                          <a14:foregroundMark x1="90566" y1="92822" x2="90583" y2="93828"/>
                          <a14:foregroundMark x1="31407" y1="9352" x2="31568" y2="93641"/>
                          <a14:foregroundMark x1="20867" y1="9227" x2="20278" y2="92893"/>
                          <a14:foregroundMark x1="11396" y1="9726" x2="11396" y2="92207"/>
                          <a14:foregroundMark x1="92402" y1="77057" x2="92402" y2="77057"/>
                          <a14:foregroundMark x1="40610" y1="55860" x2="40610" y2="55860"/>
                          <a14:foregroundMark x1="41359" y1="44638" x2="41038" y2="93267"/>
                          <a14:foregroundMark x1="34350" y1="26683" x2="33547" y2="92394"/>
                          <a14:foregroundMark x1="51150" y1="58915" x2="50990" y2="92893"/>
                          <a14:foregroundMark x1="43018" y1="42332" x2="43018" y2="42332"/>
                          <a14:foregroundMark x1="43339" y1="27369" x2="43178" y2="46758"/>
                          <a14:backgroundMark x1="79989" y1="8479" x2="81487" y2="92394"/>
                          <a14:backgroundMark x1="89781" y1="9352" x2="90904" y2="91958"/>
                          <a14:backgroundMark x1="88229" y1="10224" x2="88818" y2="94638"/>
                          <a14:backgroundMark x1="79989" y1="92643" x2="79187" y2="10723"/>
                          <a14:backgroundMark x1="77475" y1="71135" x2="78224" y2="92830"/>
                          <a14:backgroundMark x1="78438" y1="89277" x2="81327" y2="89713"/>
                          <a14:backgroundMark x1="79401" y1="92394" x2="79401" y2="19451"/>
                          <a14:backgroundMark x1="90744" y1="94389" x2="90316" y2="10037"/>
                          <a14:backgroundMark x1="88229" y1="7544" x2="90316" y2="92830"/>
                          <a14:backgroundMark x1="79561" y1="24127" x2="79989" y2="93953"/>
                          <a14:backgroundMark x1="91493" y1="95324" x2="90904" y2="87469"/>
                          <a14:backgroundMark x1="69877" y1="11721" x2="70412" y2="93890"/>
                          <a14:backgroundMark x1="69449" y1="8728" x2="69716" y2="931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35" y="4146921"/>
              <a:ext cx="1239771" cy="106398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528048" y="313640"/>
            <a:ext cx="701686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latin typeface="Century Gothic" panose="020B0502020202020204" pitchFamily="34" charset="0"/>
              </a:rPr>
              <a:t>There are 24 pencils in a packet. Mr Lund buys 8 packets. </a:t>
            </a:r>
          </a:p>
          <a:p>
            <a:endParaRPr lang="en-GB" b="1" dirty="0"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  <a:p>
            <a:endParaRPr lang="en-GB" b="1" dirty="0" smtClean="0"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latin typeface="Century Gothic" panose="020B0502020202020204" pitchFamily="34" charset="0"/>
              </a:rPr>
              <a:t>How many pencils does Mr Lund have?</a:t>
            </a:r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612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F35C657F-D8B8-4B09-873D-CEBB772E22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226828"/>
              </p:ext>
            </p:extLst>
          </p:nvPr>
        </p:nvGraphicFramePr>
        <p:xfrm>
          <a:off x="3463566" y="1510222"/>
          <a:ext cx="2609025" cy="26090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805">
                  <a:extLst>
                    <a:ext uri="{9D8B030D-6E8A-4147-A177-3AD203B41FA5}">
                      <a16:colId xmlns:a16="http://schemas.microsoft.com/office/drawing/2014/main" val="3445209635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1534360540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1539448882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2780338946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2824496776"/>
                    </a:ext>
                  </a:extLst>
                </a:gridCol>
              </a:tblGrid>
              <a:tr h="521805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6858051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9463373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0796636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9963375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8987952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B472F067-C3B2-4692-B319-9008CD796148}"/>
              </a:ext>
            </a:extLst>
          </p:cNvPr>
          <p:cNvGrpSpPr/>
          <p:nvPr/>
        </p:nvGrpSpPr>
        <p:grpSpPr>
          <a:xfrm>
            <a:off x="4055390" y="1580362"/>
            <a:ext cx="1425375" cy="1429931"/>
            <a:chOff x="6764989" y="1561520"/>
            <a:chExt cx="1425375" cy="142993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828971B-469B-40DE-BAF6-847FADDFA6A6}"/>
                </a:ext>
              </a:extLst>
            </p:cNvPr>
            <p:cNvSpPr/>
            <p:nvPr/>
          </p:nvSpPr>
          <p:spPr>
            <a:xfrm>
              <a:off x="7288471" y="1561520"/>
              <a:ext cx="388860" cy="3960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706B012-978B-4810-9EE3-92B04324D899}"/>
                </a:ext>
              </a:extLst>
            </p:cNvPr>
            <p:cNvSpPr/>
            <p:nvPr/>
          </p:nvSpPr>
          <p:spPr>
            <a:xfrm>
              <a:off x="7801504" y="1561520"/>
              <a:ext cx="388860" cy="3960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47C3BAD-AB8F-464A-B074-641572CA82FF}"/>
                </a:ext>
              </a:extLst>
            </p:cNvPr>
            <p:cNvSpPr/>
            <p:nvPr/>
          </p:nvSpPr>
          <p:spPr>
            <a:xfrm>
              <a:off x="7799400" y="2595416"/>
              <a:ext cx="388860" cy="3960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C402676-5939-43C7-AECF-5F77BACEF6F3}"/>
                </a:ext>
              </a:extLst>
            </p:cNvPr>
            <p:cNvSpPr/>
            <p:nvPr/>
          </p:nvSpPr>
          <p:spPr>
            <a:xfrm>
              <a:off x="6764989" y="2595416"/>
              <a:ext cx="388860" cy="3960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EA605DA-AC37-4F4E-8544-3272C089EA5A}"/>
                </a:ext>
              </a:extLst>
            </p:cNvPr>
            <p:cNvSpPr/>
            <p:nvPr/>
          </p:nvSpPr>
          <p:spPr>
            <a:xfrm>
              <a:off x="7288470" y="2595416"/>
              <a:ext cx="388860" cy="3960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A501E726-142D-492F-AF42-947862B557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622289"/>
              </p:ext>
            </p:extLst>
          </p:nvPr>
        </p:nvGraphicFramePr>
        <p:xfrm>
          <a:off x="1327330" y="3180135"/>
          <a:ext cx="6350001" cy="2829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8500">
                  <a:extLst>
                    <a:ext uri="{9D8B030D-6E8A-4147-A177-3AD203B41FA5}">
                      <a16:colId xmlns:a16="http://schemas.microsoft.com/office/drawing/2014/main" val="3186053960"/>
                    </a:ext>
                  </a:extLst>
                </a:gridCol>
                <a:gridCol w="2264834">
                  <a:extLst>
                    <a:ext uri="{9D8B030D-6E8A-4147-A177-3AD203B41FA5}">
                      <a16:colId xmlns:a16="http://schemas.microsoft.com/office/drawing/2014/main" val="3834552855"/>
                    </a:ext>
                  </a:extLst>
                </a:gridCol>
                <a:gridCol w="2116667">
                  <a:extLst>
                    <a:ext uri="{9D8B030D-6E8A-4147-A177-3AD203B41FA5}">
                      <a16:colId xmlns:a16="http://schemas.microsoft.com/office/drawing/2014/main" val="2626858550"/>
                    </a:ext>
                  </a:extLst>
                </a:gridCol>
              </a:tblGrid>
              <a:tr h="26353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Hundreds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266453"/>
                  </a:ext>
                </a:extLst>
              </a:tr>
              <a:tr h="421661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15050"/>
                  </a:ext>
                </a:extLst>
              </a:tr>
              <a:tr h="421661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353380"/>
                  </a:ext>
                </a:extLst>
              </a:tr>
              <a:tr h="421661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412463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31701"/>
                  </a:ext>
                </a:extLst>
              </a:tr>
            </a:tbl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5DEF4455-444A-4090-AA7E-F8875CC29CB2}"/>
              </a:ext>
            </a:extLst>
          </p:cNvPr>
          <p:cNvGrpSpPr/>
          <p:nvPr/>
        </p:nvGrpSpPr>
        <p:grpSpPr>
          <a:xfrm>
            <a:off x="3389556" y="3519819"/>
            <a:ext cx="3612026" cy="349200"/>
            <a:chOff x="3424395" y="3336936"/>
            <a:chExt cx="3612026" cy="3492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BF32D0F-3262-4629-A260-4A823AD13A44}"/>
                </a:ext>
              </a:extLst>
            </p:cNvPr>
            <p:cNvSpPr/>
            <p:nvPr/>
          </p:nvSpPr>
          <p:spPr>
            <a:xfrm>
              <a:off x="6218994" y="3336936"/>
              <a:ext cx="349200" cy="349200"/>
            </a:xfrm>
            <a:prstGeom prst="ellipse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D5C0DCD-B8BC-4E91-90E6-5A1D685BC37F}"/>
                </a:ext>
              </a:extLst>
            </p:cNvPr>
            <p:cNvSpPr/>
            <p:nvPr/>
          </p:nvSpPr>
          <p:spPr>
            <a:xfrm>
              <a:off x="6687221" y="3336936"/>
              <a:ext cx="349200" cy="349200"/>
            </a:xfrm>
            <a:prstGeom prst="ellipse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5D45B1C-5A79-4077-A8ED-4ED44278A76C}"/>
                </a:ext>
              </a:extLst>
            </p:cNvPr>
            <p:cNvSpPr/>
            <p:nvPr/>
          </p:nvSpPr>
          <p:spPr>
            <a:xfrm>
              <a:off x="5196953" y="3336936"/>
              <a:ext cx="349200" cy="3492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33E2AB7-C11B-4B05-B2C7-2C0853CB9988}"/>
                </a:ext>
              </a:extLst>
            </p:cNvPr>
            <p:cNvSpPr/>
            <p:nvPr/>
          </p:nvSpPr>
          <p:spPr>
            <a:xfrm>
              <a:off x="4753812" y="3336936"/>
              <a:ext cx="349200" cy="3492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F05492C-2E80-436B-BA31-2DD490846D46}"/>
                </a:ext>
              </a:extLst>
            </p:cNvPr>
            <p:cNvSpPr/>
            <p:nvPr/>
          </p:nvSpPr>
          <p:spPr>
            <a:xfrm>
              <a:off x="4310673" y="3336936"/>
              <a:ext cx="349200" cy="3492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0D10362-36F3-49D1-A5EE-8ACA180FA94E}"/>
                </a:ext>
              </a:extLst>
            </p:cNvPr>
            <p:cNvSpPr/>
            <p:nvPr/>
          </p:nvSpPr>
          <p:spPr>
            <a:xfrm>
              <a:off x="3867534" y="3336936"/>
              <a:ext cx="349200" cy="3492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F2F036D-A61C-4F8A-BF8B-6540BD950956}"/>
                </a:ext>
              </a:extLst>
            </p:cNvPr>
            <p:cNvSpPr/>
            <p:nvPr/>
          </p:nvSpPr>
          <p:spPr>
            <a:xfrm>
              <a:off x="3424395" y="3336936"/>
              <a:ext cx="349200" cy="3492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672662" y="441024"/>
            <a:ext cx="7514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Complete the calculation and draw </a:t>
            </a:r>
          </a:p>
          <a:p>
            <a:pPr algn="ctr"/>
            <a:r>
              <a:rPr lang="en-GB" b="1" dirty="0">
                <a:latin typeface="Century Gothic" panose="020B0502020202020204" pitchFamily="34" charset="0"/>
              </a:rPr>
              <a:t>the missing place value counters.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247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E1AB8F6-9313-46A3-BAA3-F1C5395B51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2444"/>
              </p:ext>
            </p:extLst>
          </p:nvPr>
        </p:nvGraphicFramePr>
        <p:xfrm>
          <a:off x="3463566" y="1510222"/>
          <a:ext cx="2609025" cy="27155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805">
                  <a:extLst>
                    <a:ext uri="{9D8B030D-6E8A-4147-A177-3AD203B41FA5}">
                      <a16:colId xmlns:a16="http://schemas.microsoft.com/office/drawing/2014/main" val="3445209635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1534360540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1539448882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2780338946"/>
                    </a:ext>
                  </a:extLst>
                </a:gridCol>
                <a:gridCol w="521805">
                  <a:extLst>
                    <a:ext uri="{9D8B030D-6E8A-4147-A177-3AD203B41FA5}">
                      <a16:colId xmlns:a16="http://schemas.microsoft.com/office/drawing/2014/main" val="2824496776"/>
                    </a:ext>
                  </a:extLst>
                </a:gridCol>
              </a:tblGrid>
              <a:tr h="521805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6858051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9463373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0796636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9963375"/>
                  </a:ext>
                </a:extLst>
              </a:tr>
              <a:tr h="521805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8987952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5835C5E3-88EB-4EA5-AB36-01D2F7E764A4}"/>
              </a:ext>
            </a:extLst>
          </p:cNvPr>
          <p:cNvGrpSpPr/>
          <p:nvPr/>
        </p:nvGrpSpPr>
        <p:grpSpPr>
          <a:xfrm>
            <a:off x="4055390" y="1593062"/>
            <a:ext cx="1425375" cy="1468031"/>
            <a:chOff x="6764989" y="1523420"/>
            <a:chExt cx="1425375" cy="146803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88F466-520C-4070-8A3D-97C4B620D237}"/>
                </a:ext>
              </a:extLst>
            </p:cNvPr>
            <p:cNvSpPr/>
            <p:nvPr/>
          </p:nvSpPr>
          <p:spPr>
            <a:xfrm>
              <a:off x="7288471" y="1523420"/>
              <a:ext cx="388860" cy="3960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CFA3396-B300-4F6B-9464-CFF2EB47ADD6}"/>
                </a:ext>
              </a:extLst>
            </p:cNvPr>
            <p:cNvSpPr/>
            <p:nvPr/>
          </p:nvSpPr>
          <p:spPr>
            <a:xfrm>
              <a:off x="7801504" y="1523420"/>
              <a:ext cx="388860" cy="3960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10CC8D6-9DB1-4B5A-95DF-B78C0A23678C}"/>
                </a:ext>
              </a:extLst>
            </p:cNvPr>
            <p:cNvSpPr/>
            <p:nvPr/>
          </p:nvSpPr>
          <p:spPr>
            <a:xfrm>
              <a:off x="7799400" y="2595416"/>
              <a:ext cx="388860" cy="3960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505FB72-DFBD-4EEF-8568-62FE947B72A7}"/>
                </a:ext>
              </a:extLst>
            </p:cNvPr>
            <p:cNvSpPr/>
            <p:nvPr/>
          </p:nvSpPr>
          <p:spPr>
            <a:xfrm>
              <a:off x="6764989" y="2595416"/>
              <a:ext cx="388860" cy="3960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AA1C3A-1F38-4C8D-AA3A-F1D4973BDF9C}"/>
                </a:ext>
              </a:extLst>
            </p:cNvPr>
            <p:cNvSpPr/>
            <p:nvPr/>
          </p:nvSpPr>
          <p:spPr>
            <a:xfrm>
              <a:off x="7288470" y="2595416"/>
              <a:ext cx="388860" cy="39603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C0447193-4965-4869-965C-218DB402D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331959"/>
              </p:ext>
            </p:extLst>
          </p:nvPr>
        </p:nvGraphicFramePr>
        <p:xfrm>
          <a:off x="1360082" y="3789692"/>
          <a:ext cx="6214092" cy="2055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7046">
                  <a:extLst>
                    <a:ext uri="{9D8B030D-6E8A-4147-A177-3AD203B41FA5}">
                      <a16:colId xmlns:a16="http://schemas.microsoft.com/office/drawing/2014/main" val="3658093657"/>
                    </a:ext>
                  </a:extLst>
                </a:gridCol>
                <a:gridCol w="3107046">
                  <a:extLst>
                    <a:ext uri="{9D8B030D-6E8A-4147-A177-3AD203B41FA5}">
                      <a16:colId xmlns:a16="http://schemas.microsoft.com/office/drawing/2014/main" val="1521983253"/>
                    </a:ext>
                  </a:extLst>
                </a:gridCol>
              </a:tblGrid>
              <a:tr h="368954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Ones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89536"/>
                  </a:ext>
                </a:extLst>
              </a:tr>
              <a:tr h="421661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15676" marR="315676" marT="66938" marB="6693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15676" marR="315676" marT="66938" marB="66938" anchor="ctr"/>
                </a:tc>
                <a:extLst>
                  <a:ext uri="{0D108BD9-81ED-4DB2-BD59-A6C34878D82A}">
                    <a16:rowId xmlns:a16="http://schemas.microsoft.com/office/drawing/2014/main" val="2351949888"/>
                  </a:ext>
                </a:extLst>
              </a:tr>
              <a:tr h="421661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15676" marR="315676" marT="66938" marB="6693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15676" marR="315676" marT="66938" marB="66938" anchor="ctr"/>
                </a:tc>
                <a:extLst>
                  <a:ext uri="{0D108BD9-81ED-4DB2-BD59-A6C34878D82A}">
                    <a16:rowId xmlns:a16="http://schemas.microsoft.com/office/drawing/2014/main" val="2251787342"/>
                  </a:ext>
                </a:extLst>
              </a:tr>
              <a:tr h="421661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15676" marR="315676" marT="66938" marB="6693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15676" marR="315676" marT="66938" marB="66938" anchor="ctr"/>
                </a:tc>
                <a:extLst>
                  <a:ext uri="{0D108BD9-81ED-4DB2-BD59-A6C34878D82A}">
                    <a16:rowId xmlns:a16="http://schemas.microsoft.com/office/drawing/2014/main" val="1035860627"/>
                  </a:ext>
                </a:extLst>
              </a:tr>
              <a:tr h="421661">
                <a:tc>
                  <a:txBody>
                    <a:bodyPr/>
                    <a:lstStyle/>
                    <a:p>
                      <a:pPr algn="ctr"/>
                      <a:endParaRPr lang="en-GB" sz="17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15676" marR="315676" marT="66938" marB="6693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15676" marR="315676" marT="66938" marB="66938" anchor="ctr"/>
                </a:tc>
                <a:extLst>
                  <a:ext uri="{0D108BD9-81ED-4DB2-BD59-A6C34878D82A}">
                    <a16:rowId xmlns:a16="http://schemas.microsoft.com/office/drawing/2014/main" val="180217512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70BC8D80-F5F4-43F1-B024-E9D699697AE1}"/>
              </a:ext>
            </a:extLst>
          </p:cNvPr>
          <p:cNvGrpSpPr/>
          <p:nvPr/>
        </p:nvGrpSpPr>
        <p:grpSpPr>
          <a:xfrm>
            <a:off x="2290369" y="4275212"/>
            <a:ext cx="3758459" cy="1490986"/>
            <a:chOff x="2290369" y="4275212"/>
            <a:chExt cx="3758459" cy="1490986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A59102F-0738-45A4-9CA1-F195AB63A1B8}"/>
                </a:ext>
              </a:extLst>
            </p:cNvPr>
            <p:cNvGrpSpPr/>
            <p:nvPr/>
          </p:nvGrpSpPr>
          <p:grpSpPr>
            <a:xfrm>
              <a:off x="2290370" y="4275212"/>
              <a:ext cx="3758457" cy="182885"/>
              <a:chOff x="2581836" y="4902051"/>
              <a:chExt cx="1753348" cy="85317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5B7D4B59-8779-454D-9D3E-17980B199F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880439" y="4603448"/>
                <a:ext cx="85317" cy="682524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E8BB175D-D2BB-4441-A155-383ED28557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6566" y="4902051"/>
                <a:ext cx="85315" cy="85315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766E0325-02DC-4C68-A9CB-44ED50803E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0450" y="4902051"/>
                <a:ext cx="85315" cy="8531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D7D2C30B-85E7-453E-966B-EB3FA98DA8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4333" y="4902051"/>
                <a:ext cx="85315" cy="85315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47D1D856-C785-4B34-ABAD-6C7E3C471E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8217" y="4902051"/>
                <a:ext cx="85315" cy="85315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F99AC91C-DD7D-4CB5-A3C2-97C192276E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42101" y="4902051"/>
                <a:ext cx="85315" cy="85315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425AD38E-5C51-4FD8-8881-413C189F43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5984" y="4902051"/>
                <a:ext cx="85315" cy="85315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11427685-3356-49D8-A046-EA526D5AA3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49869" y="4902051"/>
                <a:ext cx="85315" cy="85315"/>
              </a:xfrm>
              <a:prstGeom prst="rect">
                <a:avLst/>
              </a:prstGeom>
            </p:spPr>
          </p:pic>
        </p:grp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86622DB1-CC5D-4BDE-A297-888B1D0FA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930452" y="4071163"/>
              <a:ext cx="182885" cy="1463051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1795EB6D-3958-4E18-A2EE-9BBDE4CE5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9841" y="4711245"/>
              <a:ext cx="182881" cy="18288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81294D25-A945-4933-9199-9663461EF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048" y="4711245"/>
              <a:ext cx="182881" cy="18288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C5154ADB-DA55-4FE2-9466-BC1DBEF37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4254" y="4711245"/>
              <a:ext cx="182881" cy="18288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6BAF5651-F699-488F-AD0D-31061D902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465" y="4711245"/>
              <a:ext cx="182881" cy="18288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6521B0DE-4B77-476D-AC52-13A1880B2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533" y="4711245"/>
              <a:ext cx="182881" cy="18288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75068A93-F852-4C57-9824-66B3B8A71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3740" y="4711245"/>
              <a:ext cx="182881" cy="182880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89017270-EF2C-4867-8B81-81521F66A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5947" y="4711245"/>
              <a:ext cx="182881" cy="18288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C2747FD9-8754-4C2D-9C85-D776E33EA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930452" y="4943230"/>
              <a:ext cx="182885" cy="1463051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93F6EC80-7B10-45B3-B044-FC986E733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9841" y="5583312"/>
              <a:ext cx="182881" cy="182880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9BB0B6B4-3550-45EE-8DCC-87A9274E8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048" y="5583312"/>
              <a:ext cx="182881" cy="182880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6ADC65C3-68B9-45C3-8121-D68B36E1F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4254" y="5583312"/>
              <a:ext cx="182881" cy="182880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6942277C-DBFF-46B0-9F96-4A4B80722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465" y="5583312"/>
              <a:ext cx="182881" cy="182880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4DDA7A3B-923A-436F-B6DB-0AE80DFBB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533" y="5583312"/>
              <a:ext cx="182881" cy="182880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F9A95F0A-6122-4097-B41C-B9E9D048E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3740" y="5583312"/>
              <a:ext cx="182881" cy="182880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9AAA5B1F-6837-45EF-AD69-DC6441F02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5947" y="5583312"/>
              <a:ext cx="182881" cy="182880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6E02E42C-7E58-4CDB-AA8A-C63719B8F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930452" y="4507196"/>
              <a:ext cx="182885" cy="1463051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BDF532A3-3220-4827-8D4C-E29770B82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9841" y="5147278"/>
              <a:ext cx="182881" cy="182880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95FC1887-FA0D-40B5-AC6C-C0F459FCF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048" y="5147278"/>
              <a:ext cx="182881" cy="182880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DE83267E-C892-46ED-9DFB-3DD677184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4254" y="5147278"/>
              <a:ext cx="182881" cy="18288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3202A9F3-5FAF-4088-8850-DC43529E5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465" y="5147278"/>
              <a:ext cx="182881" cy="182880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61469E87-F1EA-4066-A0D2-E94DBAAB7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533" y="5147278"/>
              <a:ext cx="182881" cy="18288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5E1161EC-1346-426C-861B-3C7BE6330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3740" y="5147278"/>
              <a:ext cx="182881" cy="18288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1836F8F8-5E86-48A6-A69C-5687430AE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5947" y="5147278"/>
              <a:ext cx="182881" cy="182880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1166860" y="467843"/>
            <a:ext cx="5777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Use the Base 10 to complete the calculation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1573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5F264C8-33C9-4BF7-8D44-3BC99B7C9235}"/>
              </a:ext>
            </a:extLst>
          </p:cNvPr>
          <p:cNvSpPr/>
          <p:nvPr/>
        </p:nvSpPr>
        <p:spPr>
          <a:xfrm>
            <a:off x="5583934" y="4335239"/>
            <a:ext cx="711247" cy="9260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8E723F4-78CE-46E8-B9C6-995ECF83B65F}"/>
              </a:ext>
            </a:extLst>
          </p:cNvPr>
          <p:cNvSpPr/>
          <p:nvPr/>
        </p:nvSpPr>
        <p:spPr>
          <a:xfrm>
            <a:off x="1600134" y="4335239"/>
            <a:ext cx="711247" cy="9260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7C1A9FA-A8D5-4340-87FD-DB7E47923D60}"/>
              </a:ext>
            </a:extLst>
          </p:cNvPr>
          <p:cNvSpPr/>
          <p:nvPr/>
        </p:nvSpPr>
        <p:spPr>
          <a:xfrm>
            <a:off x="484534" y="4335239"/>
            <a:ext cx="711247" cy="9260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D0DD647-F6AB-4E09-92FD-9C25842CA061}"/>
              </a:ext>
            </a:extLst>
          </p:cNvPr>
          <p:cNvSpPr/>
          <p:nvPr/>
        </p:nvSpPr>
        <p:spPr>
          <a:xfrm>
            <a:off x="2715734" y="4335239"/>
            <a:ext cx="711247" cy="9260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9BF483F-11EC-4F25-ABF2-0CDA92065331}"/>
              </a:ext>
            </a:extLst>
          </p:cNvPr>
          <p:cNvSpPr/>
          <p:nvPr/>
        </p:nvSpPr>
        <p:spPr>
          <a:xfrm>
            <a:off x="6699533" y="4335239"/>
            <a:ext cx="711247" cy="9260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D08EB18-0C0B-4EED-AF76-82141F38A41F}"/>
              </a:ext>
            </a:extLst>
          </p:cNvPr>
          <p:cNvSpPr/>
          <p:nvPr/>
        </p:nvSpPr>
        <p:spPr>
          <a:xfrm>
            <a:off x="7815132" y="4335239"/>
            <a:ext cx="711247" cy="9260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5E82F8-AA3B-4296-8248-B6E057E87E62}"/>
              </a:ext>
            </a:extLst>
          </p:cNvPr>
          <p:cNvGrpSpPr/>
          <p:nvPr/>
        </p:nvGrpSpPr>
        <p:grpSpPr>
          <a:xfrm>
            <a:off x="6626870" y="2494248"/>
            <a:ext cx="1313453" cy="1388229"/>
            <a:chOff x="6626870" y="2096107"/>
            <a:chExt cx="1313453" cy="138822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70C5915-5233-44F7-8488-61423F543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283" b="46263" l="30987" r="46797">
                          <a14:foregroundMark x1="38200" y1="44768" x2="36007" y2="46141"/>
                          <a14:foregroundMark x1="39296" y1="44808" x2="42181" y2="46303"/>
                          <a14:foregroundMark x1="36642" y1="46061" x2="41085" y2="45778"/>
                          <a14:foregroundMark x1="32141" y1="41657" x2="31218" y2="41859"/>
                          <a14:foregroundMark x1="33756" y1="38909" x2="33583" y2="39475"/>
                          <a14:foregroundMark x1="33641" y1="39030" x2="33641" y2="39232"/>
                          <a14:foregroundMark x1="36007" y1="41374" x2="36065" y2="41697"/>
                          <a14:foregroundMark x1="37103" y1="41737" x2="37334" y2="41899"/>
                          <a14:foregroundMark x1="40450" y1="41657" x2="40623" y2="41899"/>
                          <a14:foregroundMark x1="31929" y1="39783" x2="31448" y2="41212"/>
                          <a14:foregroundMark x1="45874" y1="39798" x2="46047" y2="39798"/>
                          <a14:foregroundMark x1="31562" y1="39659" x2="31506" y2="41293"/>
                          <a14:foregroundMark x1="45009" y1="39192" x2="46124" y2="40377"/>
                          <a14:backgroundMark x1="46682" y1="40040" x2="46797" y2="40768"/>
                          <a14:backgroundMark x1="46797" y1="40768" x2="46797" y2="40848"/>
                          <a14:backgroundMark x1="47144" y1="40606" x2="46971" y2="40970"/>
                          <a14:backgroundMark x1="46971" y1="41374" x2="46971" y2="41697"/>
                          <a14:backgroundMark x1="47259" y1="41657" x2="46971" y2="41859"/>
                          <a14:backgroundMark x1="30410" y1="40687" x2="30698" y2="40566"/>
                          <a14:backgroundMark x1="30410" y1="39758" x2="30756" y2="39879"/>
                          <a14:backgroundMark x1="31564" y1="39273" x2="31968" y2="38990"/>
                          <a14:backgroundMark x1="31218" y1="39798" x2="31102" y2="39838"/>
                          <a14:backgroundMark x1="30929" y1="39596" x2="30814" y2="39798"/>
                          <a14:backgroundMark x1="30756" y1="39273" x2="30814" y2="39879"/>
                          <a14:backgroundMark x1="31044" y1="39717" x2="30929" y2="39636"/>
                          <a14:backgroundMark x1="31102" y1="39515" x2="31044" y2="39596"/>
                          <a14:backgroundMark x1="31044" y1="39596" x2="31160" y2="39596"/>
                          <a14:backgroundMark x1="31160" y1="39596" x2="31160" y2="39596"/>
                          <a14:backgroundMark x1="31448" y1="39677" x2="31448" y2="39677"/>
                          <a14:backgroundMark x1="31448" y1="39677" x2="31448" y2="39677"/>
                          <a14:backgroundMark x1="31448" y1="39717" x2="31448" y2="39717"/>
                          <a14:backgroundMark x1="31506" y1="39596" x2="31506" y2="39596"/>
                          <a14:backgroundMark x1="31333" y1="39798" x2="31333" y2="39798"/>
                          <a14:backgroundMark x1="31391" y1="39798" x2="31391" y2="397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75" t="35261" r="51473" b="53780"/>
            <a:stretch/>
          </p:blipFill>
          <p:spPr>
            <a:xfrm>
              <a:off x="6626870" y="2096107"/>
              <a:ext cx="1313453" cy="1073889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5D18517-EAF9-4C51-A739-A509ADB88E2F}"/>
                </a:ext>
              </a:extLst>
            </p:cNvPr>
            <p:cNvSpPr txBox="1"/>
            <p:nvPr/>
          </p:nvSpPr>
          <p:spPr>
            <a:xfrm>
              <a:off x="6906736" y="3176560"/>
              <a:ext cx="753719" cy="30777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Sasha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6361736-07A1-4E80-8B1E-FF31A7CFAAB1}"/>
              </a:ext>
            </a:extLst>
          </p:cNvPr>
          <p:cNvGrpSpPr/>
          <p:nvPr/>
        </p:nvGrpSpPr>
        <p:grpSpPr>
          <a:xfrm>
            <a:off x="1423860" y="2468336"/>
            <a:ext cx="1245641" cy="1440053"/>
            <a:chOff x="1423860" y="2087336"/>
            <a:chExt cx="1245641" cy="144005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62C0D3D-14D4-48E9-8AC9-F9926144C4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7172" b="67354" l="31871" r="46074">
                          <a14:foregroundMark x1="35681" y1="62465" x2="35681" y2="62465"/>
                          <a14:foregroundMark x1="37413" y1="62707" x2="37413" y2="62707"/>
                          <a14:foregroundMark x1="40358" y1="62747" x2="40358" y2="62747"/>
                          <a14:foregroundMark x1="42032" y1="62465" x2="42032" y2="62465"/>
                          <a14:foregroundMark x1="37644" y1="65859" x2="35277" y2="67152"/>
                          <a14:foregroundMark x1="40012" y1="65980" x2="42379" y2="67354"/>
                          <a14:foregroundMark x1="37182" y1="66182" x2="38799" y2="67030"/>
                          <a14:foregroundMark x1="39607" y1="67192" x2="38337" y2="67192"/>
                          <a14:foregroundMark x1="39261" y1="66667" x2="40012" y2="66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6" t="56116" r="52098" b="32638"/>
            <a:stretch/>
          </p:blipFill>
          <p:spPr>
            <a:xfrm>
              <a:off x="1423860" y="2087336"/>
              <a:ext cx="1245641" cy="112922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B0684E-03A1-4C37-AD34-260DBCB07CB0}"/>
                </a:ext>
              </a:extLst>
            </p:cNvPr>
            <p:cNvSpPr txBox="1"/>
            <p:nvPr/>
          </p:nvSpPr>
          <p:spPr>
            <a:xfrm>
              <a:off x="1669820" y="3219613"/>
              <a:ext cx="753719" cy="30777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Yan</a:t>
              </a: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A5B4A52-910B-4193-AC95-A4522EEAC471}"/>
              </a:ext>
            </a:extLst>
          </p:cNvPr>
          <p:cNvSpPr/>
          <p:nvPr/>
        </p:nvSpPr>
        <p:spPr>
          <a:xfrm>
            <a:off x="3956805" y="2226171"/>
            <a:ext cx="1230391" cy="9566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110</a:t>
            </a:r>
          </a:p>
        </p:txBody>
      </p:sp>
      <p:sp>
        <p:nvSpPr>
          <p:cNvPr id="4" name="Rectangle 3"/>
          <p:cNvSpPr/>
          <p:nvPr/>
        </p:nvSpPr>
        <p:spPr>
          <a:xfrm>
            <a:off x="1195781" y="264664"/>
            <a:ext cx="72440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Yan and Sasha are trying to get an answer near to the target number. Arrange their three digits to make a multiplication calculation with the nearest answer.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017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687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calculation to the correct answer. </a:t>
            </a:r>
          </a:p>
          <a:p>
            <a:pPr lvl="0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72546310-D39E-44F8-8A0C-845BDCF5D402}"/>
              </a:ext>
            </a:extLst>
          </p:cNvPr>
          <p:cNvCxnSpPr>
            <a:cxnSpLocks/>
            <a:stCxn id="132" idx="3"/>
            <a:endCxn id="14" idx="1"/>
          </p:cNvCxnSpPr>
          <p:nvPr/>
        </p:nvCxnSpPr>
        <p:spPr>
          <a:xfrm flipV="1">
            <a:off x="4796853" y="2975558"/>
            <a:ext cx="2180083" cy="2597739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574CC8B-6787-42E1-8998-F63B21C5D2F9}"/>
              </a:ext>
            </a:extLst>
          </p:cNvPr>
          <p:cNvCxnSpPr>
            <a:cxnSpLocks/>
            <a:stCxn id="9" idx="3"/>
            <a:endCxn id="15" idx="1"/>
          </p:cNvCxnSpPr>
          <p:nvPr/>
        </p:nvCxnSpPr>
        <p:spPr>
          <a:xfrm>
            <a:off x="4796854" y="1817823"/>
            <a:ext cx="2180082" cy="2468136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E020239E-8DE8-4877-94EE-E05AFC93DC01}"/>
              </a:ext>
            </a:extLst>
          </p:cNvPr>
          <p:cNvCxnSpPr>
            <a:cxnSpLocks/>
            <a:stCxn id="11" idx="3"/>
            <a:endCxn id="16" idx="1"/>
          </p:cNvCxnSpPr>
          <p:nvPr/>
        </p:nvCxnSpPr>
        <p:spPr>
          <a:xfrm>
            <a:off x="4796853" y="4296280"/>
            <a:ext cx="2180083" cy="130008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F2753C06-503A-47D7-BBA8-9F3D64C5632F}"/>
              </a:ext>
            </a:extLst>
          </p:cNvPr>
          <p:cNvCxnSpPr>
            <a:cxnSpLocks/>
            <a:stCxn id="10" idx="3"/>
            <a:endCxn id="13" idx="1"/>
          </p:cNvCxnSpPr>
          <p:nvPr/>
        </p:nvCxnSpPr>
        <p:spPr>
          <a:xfrm flipV="1">
            <a:off x="4796853" y="1665157"/>
            <a:ext cx="2180083" cy="1384177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5385801-5E58-42D3-A9AB-30E4032C10A0}"/>
              </a:ext>
            </a:extLst>
          </p:cNvPr>
          <p:cNvSpPr/>
          <p:nvPr/>
        </p:nvSpPr>
        <p:spPr>
          <a:xfrm>
            <a:off x="6976936" y="1348911"/>
            <a:ext cx="1449459" cy="6324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47CF18A-0699-42F6-B576-5305B1599271}"/>
              </a:ext>
            </a:extLst>
          </p:cNvPr>
          <p:cNvSpPr/>
          <p:nvPr/>
        </p:nvSpPr>
        <p:spPr>
          <a:xfrm>
            <a:off x="6976936" y="2659312"/>
            <a:ext cx="1449459" cy="6324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5D3F571-6AEE-401D-A2BF-48D0428E3172}"/>
              </a:ext>
            </a:extLst>
          </p:cNvPr>
          <p:cNvSpPr/>
          <p:nvPr/>
        </p:nvSpPr>
        <p:spPr>
          <a:xfrm>
            <a:off x="6976936" y="3969713"/>
            <a:ext cx="1449459" cy="6324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28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F864F78-10F2-4CAE-8FDA-0C8E3A3D8DE8}"/>
              </a:ext>
            </a:extLst>
          </p:cNvPr>
          <p:cNvSpPr/>
          <p:nvPr/>
        </p:nvSpPr>
        <p:spPr>
          <a:xfrm>
            <a:off x="6976936" y="5280114"/>
            <a:ext cx="1449459" cy="6324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6762E10-6944-455A-B1D9-33C891EC0CC3}"/>
              </a:ext>
            </a:extLst>
          </p:cNvPr>
          <p:cNvSpPr/>
          <p:nvPr/>
        </p:nvSpPr>
        <p:spPr>
          <a:xfrm>
            <a:off x="782205" y="3720280"/>
            <a:ext cx="4014648" cy="115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B035861-1A13-41D9-9F10-1904C3251703}"/>
              </a:ext>
            </a:extLst>
          </p:cNvPr>
          <p:cNvGrpSpPr/>
          <p:nvPr/>
        </p:nvGrpSpPr>
        <p:grpSpPr>
          <a:xfrm>
            <a:off x="1009545" y="3798781"/>
            <a:ext cx="1179169" cy="280019"/>
            <a:chOff x="-1088661" y="3554518"/>
            <a:chExt cx="1179169" cy="280019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D517D9F5-F8C0-4859-9FF9-5B46A0C38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30116" y="3272758"/>
              <a:ext cx="103234" cy="1020323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979D3F44-951E-447A-94DA-2AB8575AD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30116" y="3095973"/>
              <a:ext cx="103234" cy="1020323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8B30B7AD-34CE-4C06-AA23-25343342C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7267" y="3729838"/>
              <a:ext cx="108000" cy="89255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E7A55DFE-E0DD-4BBE-B37A-7EA0ED072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8119" y="3563890"/>
              <a:ext cx="108000" cy="89255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3403E28-4369-4479-BF71-8EBDDEBB727F}"/>
              </a:ext>
            </a:extLst>
          </p:cNvPr>
          <p:cNvGrpSpPr/>
          <p:nvPr/>
        </p:nvGrpSpPr>
        <p:grpSpPr>
          <a:xfrm>
            <a:off x="1001925" y="4431241"/>
            <a:ext cx="1179170" cy="290859"/>
            <a:chOff x="-1088661" y="3554518"/>
            <a:chExt cx="1179170" cy="290859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CF6D8D11-B689-457B-9A13-DF3C13184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30116" y="3272758"/>
              <a:ext cx="103234" cy="1020323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44B72E34-F419-4B0F-88A4-C2317EFC8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30116" y="3095973"/>
              <a:ext cx="103234" cy="1020323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E073C669-D218-4026-A296-9F064B793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32710" y="3731306"/>
              <a:ext cx="124911" cy="10323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E7B0846B-6D64-45B1-8FB0-0C4EE143F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3562" y="3565358"/>
              <a:ext cx="124911" cy="103231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1991392-CEBB-4704-9A0C-758747C3F82E}"/>
              </a:ext>
            </a:extLst>
          </p:cNvPr>
          <p:cNvGrpSpPr/>
          <p:nvPr/>
        </p:nvGrpSpPr>
        <p:grpSpPr>
          <a:xfrm>
            <a:off x="3216069" y="4431241"/>
            <a:ext cx="1179170" cy="290859"/>
            <a:chOff x="-1088661" y="3554518"/>
            <a:chExt cx="1179170" cy="290859"/>
          </a:xfrm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A93271A1-FBC5-4570-8F60-641D9A0DD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30116" y="3272758"/>
              <a:ext cx="103234" cy="1020323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F1750330-F741-40F6-B674-715245CF2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30116" y="3095973"/>
              <a:ext cx="103234" cy="1020323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87837AE1-B7A0-433D-9E0C-C2C0476E2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32710" y="3731306"/>
              <a:ext cx="124911" cy="103231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A0E2B4F7-6018-4144-AF4B-9D2F5FC4B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3562" y="3565358"/>
              <a:ext cx="124911" cy="103231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D01C9C0-F0F3-4FDB-B979-5BAEE1FBADBA}"/>
              </a:ext>
            </a:extLst>
          </p:cNvPr>
          <p:cNvGrpSpPr/>
          <p:nvPr/>
        </p:nvGrpSpPr>
        <p:grpSpPr>
          <a:xfrm>
            <a:off x="3216069" y="3805750"/>
            <a:ext cx="1179170" cy="290859"/>
            <a:chOff x="-1088661" y="3554518"/>
            <a:chExt cx="1179170" cy="290859"/>
          </a:xfrm>
        </p:grpSpPr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B1CAF064-C635-4411-87C3-2749D469F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30116" y="3272758"/>
              <a:ext cx="103234" cy="1020323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6EEA736-08AC-4BED-9524-896C3C743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30116" y="3095973"/>
              <a:ext cx="103234" cy="1020323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68F20EA6-CA66-4266-BE72-DA61FB2F0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32710" y="3731306"/>
              <a:ext cx="124911" cy="103231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3A2FCFDC-D10F-461A-B549-A1D3D39E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3562" y="3565358"/>
              <a:ext cx="124911" cy="103231"/>
            </a:xfrm>
            <a:prstGeom prst="rect">
              <a:avLst/>
            </a:prstGeom>
          </p:spPr>
        </p:pic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75C1CD42-E224-4045-8B72-1EFFA8E24D60}"/>
              </a:ext>
            </a:extLst>
          </p:cNvPr>
          <p:cNvSpPr/>
          <p:nvPr/>
        </p:nvSpPr>
        <p:spPr>
          <a:xfrm>
            <a:off x="2564233" y="3704845"/>
            <a:ext cx="338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+</a:t>
            </a:r>
            <a:endParaRPr lang="en-GB" sz="20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19A68B9-3F23-4846-B3FE-0878BFB6FD71}"/>
              </a:ext>
            </a:extLst>
          </p:cNvPr>
          <p:cNvSpPr/>
          <p:nvPr/>
        </p:nvSpPr>
        <p:spPr>
          <a:xfrm>
            <a:off x="4393138" y="3704845"/>
            <a:ext cx="338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+</a:t>
            </a:r>
            <a:endParaRPr lang="en-GB" sz="200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C6C9437-149A-427F-A8E8-BB40FC7175D5}"/>
              </a:ext>
            </a:extLst>
          </p:cNvPr>
          <p:cNvSpPr/>
          <p:nvPr/>
        </p:nvSpPr>
        <p:spPr>
          <a:xfrm>
            <a:off x="2564233" y="4384726"/>
            <a:ext cx="338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+</a:t>
            </a:r>
            <a:endParaRPr lang="en-GB" sz="2000" dirty="0"/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2322D4EC-C8A2-42B6-A5DD-F18A7A7DBFB2}"/>
              </a:ext>
            </a:extLst>
          </p:cNvPr>
          <p:cNvSpPr/>
          <p:nvPr/>
        </p:nvSpPr>
        <p:spPr>
          <a:xfrm>
            <a:off x="782205" y="4997297"/>
            <a:ext cx="4014648" cy="115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E2B41746-8F6A-45A9-ACB5-81B3CDE0710B}"/>
              </a:ext>
            </a:extLst>
          </p:cNvPr>
          <p:cNvSpPr/>
          <p:nvPr/>
        </p:nvSpPr>
        <p:spPr>
          <a:xfrm>
            <a:off x="2570540" y="4976177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+</a:t>
            </a:r>
            <a:endParaRPr lang="en-GB" dirty="0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739D1DBC-E594-49BA-B58A-C9493A4094E0}"/>
              </a:ext>
            </a:extLst>
          </p:cNvPr>
          <p:cNvSpPr/>
          <p:nvPr/>
        </p:nvSpPr>
        <p:spPr>
          <a:xfrm>
            <a:off x="4393138" y="4951791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+</a:t>
            </a:r>
            <a:endParaRPr lang="en-GB" dirty="0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45F47A48-01B2-4CEA-B00D-3E9BD96A3CBB}"/>
              </a:ext>
            </a:extLst>
          </p:cNvPr>
          <p:cNvSpPr/>
          <p:nvPr/>
        </p:nvSpPr>
        <p:spPr>
          <a:xfrm>
            <a:off x="2557926" y="5614126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+</a:t>
            </a:r>
            <a:endParaRPr lang="en-GB" dirty="0"/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D65DC43-C141-490F-A710-D21217C321ED}"/>
              </a:ext>
            </a:extLst>
          </p:cNvPr>
          <p:cNvGrpSpPr/>
          <p:nvPr/>
        </p:nvGrpSpPr>
        <p:grpSpPr>
          <a:xfrm>
            <a:off x="1009538" y="5035801"/>
            <a:ext cx="1179177" cy="465748"/>
            <a:chOff x="1010974" y="4898641"/>
            <a:chExt cx="1179177" cy="465748"/>
          </a:xfrm>
        </p:grpSpPr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BCC22185-E820-477A-B12B-BD3E71E2A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560934"/>
              <a:ext cx="103234" cy="1020323"/>
            </a:xfrm>
            <a:prstGeom prst="rect">
              <a:avLst/>
            </a:prstGeom>
          </p:spPr>
        </p:pic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2CD36F31-8115-4745-B11F-091FDE79B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440096"/>
              <a:ext cx="103234" cy="1020323"/>
            </a:xfrm>
            <a:prstGeom prst="rect">
              <a:avLst/>
            </a:prstGeom>
          </p:spPr>
        </p:pic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64C61C76-C92A-4D7C-B2B0-ABE065F79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76080" y="4909481"/>
              <a:ext cx="124911" cy="103231"/>
            </a:xfrm>
            <a:prstGeom prst="rect">
              <a:avLst/>
            </a:prstGeom>
          </p:spPr>
        </p:pic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384DB535-7BDE-489B-BBD5-89F469ECC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681772"/>
              <a:ext cx="103234" cy="1020323"/>
            </a:xfrm>
            <a:prstGeom prst="rect">
              <a:avLst/>
            </a:prstGeom>
          </p:spPr>
        </p:pic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0E20D557-666A-484E-9024-15BE9E687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802610"/>
              <a:ext cx="103234" cy="1020323"/>
            </a:xfrm>
            <a:prstGeom prst="rect">
              <a:avLst/>
            </a:prstGeom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3A74E5DA-3AD2-4DFF-90BF-7A8E53FF655A}"/>
              </a:ext>
            </a:extLst>
          </p:cNvPr>
          <p:cNvGrpSpPr/>
          <p:nvPr/>
        </p:nvGrpSpPr>
        <p:grpSpPr>
          <a:xfrm>
            <a:off x="1009538" y="5638894"/>
            <a:ext cx="1179177" cy="465748"/>
            <a:chOff x="1010974" y="4898641"/>
            <a:chExt cx="1179177" cy="465748"/>
          </a:xfrm>
        </p:grpSpPr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361D933C-2401-4150-BD53-4322C9C03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560934"/>
              <a:ext cx="103234" cy="1020323"/>
            </a:xfrm>
            <a:prstGeom prst="rect">
              <a:avLst/>
            </a:prstGeom>
          </p:spPr>
        </p:pic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84D7B914-D05D-424F-943A-CED01D7FF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440096"/>
              <a:ext cx="103234" cy="1020323"/>
            </a:xfrm>
            <a:prstGeom prst="rect">
              <a:avLst/>
            </a:prstGeom>
          </p:spPr>
        </p:pic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02ED5B44-24D5-4D4D-9E3B-C306046CD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76080" y="4909481"/>
              <a:ext cx="124911" cy="103231"/>
            </a:xfrm>
            <a:prstGeom prst="rect">
              <a:avLst/>
            </a:prstGeom>
          </p:spPr>
        </p:pic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468E6227-0762-4D9C-AC76-6EDE02563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681772"/>
              <a:ext cx="103234" cy="1020323"/>
            </a:xfrm>
            <a:prstGeom prst="rect">
              <a:avLst/>
            </a:prstGeom>
          </p:spPr>
        </p:pic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5CBC6B18-1A2E-4F53-BD37-B00AE224A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802610"/>
              <a:ext cx="103234" cy="1020323"/>
            </a:xfrm>
            <a:prstGeom prst="rect">
              <a:avLst/>
            </a:prstGeom>
          </p:spPr>
        </p:pic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4DCB20F6-2E31-4E51-9168-930F363BBB58}"/>
              </a:ext>
            </a:extLst>
          </p:cNvPr>
          <p:cNvGrpSpPr/>
          <p:nvPr/>
        </p:nvGrpSpPr>
        <p:grpSpPr>
          <a:xfrm>
            <a:off x="3250819" y="5035801"/>
            <a:ext cx="1179177" cy="465748"/>
            <a:chOff x="1010974" y="4898641"/>
            <a:chExt cx="1179177" cy="465748"/>
          </a:xfrm>
        </p:grpSpPr>
        <p:pic>
          <p:nvPicPr>
            <p:cNvPr id="166" name="Picture 165">
              <a:extLst>
                <a:ext uri="{FF2B5EF4-FFF2-40B4-BE49-F238E27FC236}">
                  <a16:creationId xmlns:a16="http://schemas.microsoft.com/office/drawing/2014/main" id="{729A3561-CF4B-46B0-9EF2-AA203D56B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560934"/>
              <a:ext cx="103234" cy="1020323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EC7C5D61-C097-4C0C-9C12-45F23A6DF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440096"/>
              <a:ext cx="103234" cy="1020323"/>
            </a:xfrm>
            <a:prstGeom prst="rect">
              <a:avLst/>
            </a:prstGeom>
          </p:spPr>
        </p:pic>
        <p:pic>
          <p:nvPicPr>
            <p:cNvPr id="168" name="Picture 167">
              <a:extLst>
                <a:ext uri="{FF2B5EF4-FFF2-40B4-BE49-F238E27FC236}">
                  <a16:creationId xmlns:a16="http://schemas.microsoft.com/office/drawing/2014/main" id="{F1CE34EC-BB90-4D43-A98D-89DE3CB27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76080" y="4909481"/>
              <a:ext cx="124911" cy="103231"/>
            </a:xfrm>
            <a:prstGeom prst="rect">
              <a:avLst/>
            </a:prstGeom>
          </p:spPr>
        </p:pic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04DD48F3-1804-4496-9719-642CC6687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681772"/>
              <a:ext cx="103234" cy="1020323"/>
            </a:xfrm>
            <a:prstGeom prst="rect">
              <a:avLst/>
            </a:prstGeom>
          </p:spPr>
        </p:pic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53435CF6-5DA9-4DA3-8E98-95796DF1B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802610"/>
              <a:ext cx="103234" cy="1020323"/>
            </a:xfrm>
            <a:prstGeom prst="rect">
              <a:avLst/>
            </a:prstGeom>
          </p:spPr>
        </p:pic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0B47B922-C7EE-418C-A072-2B63DF00740D}"/>
              </a:ext>
            </a:extLst>
          </p:cNvPr>
          <p:cNvGrpSpPr/>
          <p:nvPr/>
        </p:nvGrpSpPr>
        <p:grpSpPr>
          <a:xfrm>
            <a:off x="3250819" y="5638894"/>
            <a:ext cx="1179177" cy="465748"/>
            <a:chOff x="1010974" y="4898641"/>
            <a:chExt cx="1179177" cy="465748"/>
          </a:xfrm>
        </p:grpSpPr>
        <p:pic>
          <p:nvPicPr>
            <p:cNvPr id="172" name="Picture 171">
              <a:extLst>
                <a:ext uri="{FF2B5EF4-FFF2-40B4-BE49-F238E27FC236}">
                  <a16:creationId xmlns:a16="http://schemas.microsoft.com/office/drawing/2014/main" id="{58D54F7C-BBA5-4305-A3FC-E834F28F7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560934"/>
              <a:ext cx="103234" cy="1020323"/>
            </a:xfrm>
            <a:prstGeom prst="rect">
              <a:avLst/>
            </a:prstGeom>
          </p:spPr>
        </p:pic>
        <p:pic>
          <p:nvPicPr>
            <p:cNvPr id="173" name="Picture 172">
              <a:extLst>
                <a:ext uri="{FF2B5EF4-FFF2-40B4-BE49-F238E27FC236}">
                  <a16:creationId xmlns:a16="http://schemas.microsoft.com/office/drawing/2014/main" id="{8C706895-9007-4186-9E4D-0338B38C8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440096"/>
              <a:ext cx="103234" cy="1020323"/>
            </a:xfrm>
            <a:prstGeom prst="rect">
              <a:avLst/>
            </a:prstGeom>
          </p:spPr>
        </p:pic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5B981DA1-8A6C-4F0E-AD12-810EE471D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76080" y="4909481"/>
              <a:ext cx="124911" cy="103231"/>
            </a:xfrm>
            <a:prstGeom prst="rect">
              <a:avLst/>
            </a:prstGeom>
          </p:spPr>
        </p:pic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46E1C8AF-8E8E-4895-AB2F-1ED66914C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681772"/>
              <a:ext cx="103234" cy="1020323"/>
            </a:xfrm>
            <a:prstGeom prst="rect">
              <a:avLst/>
            </a:prstGeom>
          </p:spPr>
        </p:pic>
        <p:pic>
          <p:nvPicPr>
            <p:cNvPr id="176" name="Picture 175">
              <a:extLst>
                <a:ext uri="{FF2B5EF4-FFF2-40B4-BE49-F238E27FC236}">
                  <a16:creationId xmlns:a16="http://schemas.microsoft.com/office/drawing/2014/main" id="{F74BFFC7-2697-49E0-88F5-E8512D911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802610"/>
              <a:ext cx="103234" cy="1020323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5E3D4F6-1DB3-4C08-8590-4ABE8540AFBA}"/>
              </a:ext>
            </a:extLst>
          </p:cNvPr>
          <p:cNvSpPr/>
          <p:nvPr/>
        </p:nvSpPr>
        <p:spPr>
          <a:xfrm>
            <a:off x="782204" y="1241823"/>
            <a:ext cx="4014650" cy="115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+ </a:t>
            </a: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B2A99BD2-83C3-4162-BA80-58BCADC2437A}"/>
              </a:ext>
            </a:extLst>
          </p:cNvPr>
          <p:cNvGrpSpPr/>
          <p:nvPr/>
        </p:nvGrpSpPr>
        <p:grpSpPr>
          <a:xfrm>
            <a:off x="993653" y="1696538"/>
            <a:ext cx="1020323" cy="255304"/>
            <a:chOff x="-859901" y="1552593"/>
            <a:chExt cx="1020323" cy="255304"/>
          </a:xfrm>
        </p:grpSpPr>
        <p:pic>
          <p:nvPicPr>
            <p:cNvPr id="217" name="Picture 216">
              <a:extLst>
                <a:ext uri="{FF2B5EF4-FFF2-40B4-BE49-F238E27FC236}">
                  <a16:creationId xmlns:a16="http://schemas.microsoft.com/office/drawing/2014/main" id="{2B053638-E53C-48C1-A6C8-B9266CCD8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01356" y="1094048"/>
              <a:ext cx="103234" cy="1020323"/>
            </a:xfrm>
            <a:prstGeom prst="rect">
              <a:avLst/>
            </a:prstGeom>
          </p:spPr>
        </p:pic>
        <p:pic>
          <p:nvPicPr>
            <p:cNvPr id="218" name="Picture 217">
              <a:extLst>
                <a:ext uri="{FF2B5EF4-FFF2-40B4-BE49-F238E27FC236}">
                  <a16:creationId xmlns:a16="http://schemas.microsoft.com/office/drawing/2014/main" id="{AD662BCD-2FE6-4CC7-9362-D0BE0FDADC1E}"/>
                </a:ext>
              </a:extLst>
            </p:cNvPr>
            <p:cNvPicPr>
              <a:picLocks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7875" y="1699897"/>
              <a:ext cx="108000" cy="108000"/>
            </a:xfrm>
            <a:prstGeom prst="rect">
              <a:avLst/>
            </a:prstGeom>
          </p:spPr>
        </p:pic>
        <p:pic>
          <p:nvPicPr>
            <p:cNvPr id="221" name="Picture 220">
              <a:extLst>
                <a:ext uri="{FF2B5EF4-FFF2-40B4-BE49-F238E27FC236}">
                  <a16:creationId xmlns:a16="http://schemas.microsoft.com/office/drawing/2014/main" id="{78525426-13A1-4D7B-929F-5224A41DBE9A}"/>
                </a:ext>
              </a:extLst>
            </p:cNvPr>
            <p:cNvPicPr>
              <a:picLocks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87240" y="1699897"/>
              <a:ext cx="108000" cy="108000"/>
            </a:xfrm>
            <a:prstGeom prst="rect">
              <a:avLst/>
            </a:prstGeom>
          </p:spPr>
        </p:pic>
        <p:pic>
          <p:nvPicPr>
            <p:cNvPr id="222" name="Picture 221">
              <a:extLst>
                <a:ext uri="{FF2B5EF4-FFF2-40B4-BE49-F238E27FC236}">
                  <a16:creationId xmlns:a16="http://schemas.microsoft.com/office/drawing/2014/main" id="{CFB46CDE-ABAA-446E-9713-C037AC3B508B}"/>
                </a:ext>
              </a:extLst>
            </p:cNvPr>
            <p:cNvPicPr>
              <a:picLocks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306605" y="1699897"/>
              <a:ext cx="108000" cy="108000"/>
            </a:xfrm>
            <a:prstGeom prst="rect">
              <a:avLst/>
            </a:prstGeom>
          </p:spPr>
        </p:pic>
        <p:pic>
          <p:nvPicPr>
            <p:cNvPr id="223" name="Picture 222">
              <a:extLst>
                <a:ext uri="{FF2B5EF4-FFF2-40B4-BE49-F238E27FC236}">
                  <a16:creationId xmlns:a16="http://schemas.microsoft.com/office/drawing/2014/main" id="{46C135D3-B578-4004-A32F-A6942EA41BC3}"/>
                </a:ext>
              </a:extLst>
            </p:cNvPr>
            <p:cNvPicPr>
              <a:picLocks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25970" y="1699897"/>
              <a:ext cx="108000" cy="108000"/>
            </a:xfrm>
            <a:prstGeom prst="rect">
              <a:avLst/>
            </a:prstGeom>
          </p:spPr>
        </p:pic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7F8CADD0-0BFC-4E01-9D62-F40629534E93}"/>
              </a:ext>
            </a:extLst>
          </p:cNvPr>
          <p:cNvGrpSpPr/>
          <p:nvPr/>
        </p:nvGrpSpPr>
        <p:grpSpPr>
          <a:xfrm>
            <a:off x="3586866" y="1696538"/>
            <a:ext cx="1020323" cy="255304"/>
            <a:chOff x="-859901" y="1552593"/>
            <a:chExt cx="1020323" cy="255304"/>
          </a:xfrm>
        </p:grpSpPr>
        <p:pic>
          <p:nvPicPr>
            <p:cNvPr id="226" name="Picture 225">
              <a:extLst>
                <a:ext uri="{FF2B5EF4-FFF2-40B4-BE49-F238E27FC236}">
                  <a16:creationId xmlns:a16="http://schemas.microsoft.com/office/drawing/2014/main" id="{29C37AEA-716A-457F-AFA1-EF7F5B2A7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01356" y="1094048"/>
              <a:ext cx="103234" cy="1020323"/>
            </a:xfrm>
            <a:prstGeom prst="rect">
              <a:avLst/>
            </a:prstGeom>
          </p:spPr>
        </p:pic>
        <p:pic>
          <p:nvPicPr>
            <p:cNvPr id="227" name="Picture 226">
              <a:extLst>
                <a:ext uri="{FF2B5EF4-FFF2-40B4-BE49-F238E27FC236}">
                  <a16:creationId xmlns:a16="http://schemas.microsoft.com/office/drawing/2014/main" id="{F813E04E-BBE7-44DE-A733-750E7560093A}"/>
                </a:ext>
              </a:extLst>
            </p:cNvPr>
            <p:cNvPicPr>
              <a:picLocks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7875" y="1699897"/>
              <a:ext cx="108000" cy="108000"/>
            </a:xfrm>
            <a:prstGeom prst="rect">
              <a:avLst/>
            </a:prstGeom>
          </p:spPr>
        </p:pic>
        <p:pic>
          <p:nvPicPr>
            <p:cNvPr id="228" name="Picture 227">
              <a:extLst>
                <a:ext uri="{FF2B5EF4-FFF2-40B4-BE49-F238E27FC236}">
                  <a16:creationId xmlns:a16="http://schemas.microsoft.com/office/drawing/2014/main" id="{705406D9-546B-45E7-A05F-51B7A5830832}"/>
                </a:ext>
              </a:extLst>
            </p:cNvPr>
            <p:cNvPicPr>
              <a:picLocks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87240" y="1699897"/>
              <a:ext cx="108000" cy="108000"/>
            </a:xfrm>
            <a:prstGeom prst="rect">
              <a:avLst/>
            </a:prstGeom>
          </p:spPr>
        </p:pic>
        <p:pic>
          <p:nvPicPr>
            <p:cNvPr id="229" name="Picture 228">
              <a:extLst>
                <a:ext uri="{FF2B5EF4-FFF2-40B4-BE49-F238E27FC236}">
                  <a16:creationId xmlns:a16="http://schemas.microsoft.com/office/drawing/2014/main" id="{680F63C8-C581-42E1-B32F-DEB09829D978}"/>
                </a:ext>
              </a:extLst>
            </p:cNvPr>
            <p:cNvPicPr>
              <a:picLocks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306605" y="1699897"/>
              <a:ext cx="108000" cy="108000"/>
            </a:xfrm>
            <a:prstGeom prst="rect">
              <a:avLst/>
            </a:prstGeom>
          </p:spPr>
        </p:pic>
        <p:pic>
          <p:nvPicPr>
            <p:cNvPr id="230" name="Picture 229">
              <a:extLst>
                <a:ext uri="{FF2B5EF4-FFF2-40B4-BE49-F238E27FC236}">
                  <a16:creationId xmlns:a16="http://schemas.microsoft.com/office/drawing/2014/main" id="{2D986A85-8101-4DBD-B83E-E86654191022}"/>
                </a:ext>
              </a:extLst>
            </p:cNvPr>
            <p:cNvPicPr>
              <a:picLocks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25970" y="1699897"/>
              <a:ext cx="108000" cy="108000"/>
            </a:xfrm>
            <a:prstGeom prst="rect">
              <a:avLst/>
            </a:prstGeom>
          </p:spPr>
        </p:pic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D44D84C-4073-4DE8-AFB4-2415A2047D25}"/>
              </a:ext>
            </a:extLst>
          </p:cNvPr>
          <p:cNvSpPr/>
          <p:nvPr/>
        </p:nvSpPr>
        <p:spPr>
          <a:xfrm>
            <a:off x="782205" y="2473334"/>
            <a:ext cx="4014648" cy="115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25D813B-B8D9-45A5-9E1F-D2BFF538073F}"/>
              </a:ext>
            </a:extLst>
          </p:cNvPr>
          <p:cNvSpPr/>
          <p:nvPr/>
        </p:nvSpPr>
        <p:spPr>
          <a:xfrm>
            <a:off x="2575080" y="2488673"/>
            <a:ext cx="338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+</a:t>
            </a:r>
            <a:endParaRPr lang="en-GB" sz="2000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8C14594-90AF-4F37-82A6-62D811158FC9}"/>
              </a:ext>
            </a:extLst>
          </p:cNvPr>
          <p:cNvSpPr/>
          <p:nvPr/>
        </p:nvSpPr>
        <p:spPr>
          <a:xfrm>
            <a:off x="1797870" y="3103399"/>
            <a:ext cx="338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+</a:t>
            </a:r>
            <a:endParaRPr lang="en-GB" sz="2000" dirty="0"/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336804D9-AB02-4C33-A49C-945669FE8DE6}"/>
              </a:ext>
            </a:extLst>
          </p:cNvPr>
          <p:cNvGrpSpPr/>
          <p:nvPr/>
        </p:nvGrpSpPr>
        <p:grpSpPr>
          <a:xfrm>
            <a:off x="997887" y="2583353"/>
            <a:ext cx="1179177" cy="344910"/>
            <a:chOff x="1010974" y="5019479"/>
            <a:chExt cx="1179177" cy="344910"/>
          </a:xfrm>
        </p:grpSpPr>
        <p:pic>
          <p:nvPicPr>
            <p:cNvPr id="179" name="Picture 178">
              <a:extLst>
                <a:ext uri="{FF2B5EF4-FFF2-40B4-BE49-F238E27FC236}">
                  <a16:creationId xmlns:a16="http://schemas.microsoft.com/office/drawing/2014/main" id="{9E3D3228-7BA2-4E57-9C23-DE22135AC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560934"/>
              <a:ext cx="103234" cy="1020323"/>
            </a:xfrm>
            <a:prstGeom prst="rect">
              <a:avLst/>
            </a:prstGeom>
          </p:spPr>
        </p:pic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3246CA18-AFC7-4960-9629-5B856174190F}"/>
                </a:ext>
              </a:extLst>
            </p:cNvPr>
            <p:cNvPicPr>
              <a:picLocks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82151" y="5134860"/>
              <a:ext cx="108000" cy="108000"/>
            </a:xfrm>
            <a:prstGeom prst="rect">
              <a:avLst/>
            </a:prstGeom>
          </p:spPr>
        </p:pic>
        <p:pic>
          <p:nvPicPr>
            <p:cNvPr id="182" name="Picture 181">
              <a:extLst>
                <a:ext uri="{FF2B5EF4-FFF2-40B4-BE49-F238E27FC236}">
                  <a16:creationId xmlns:a16="http://schemas.microsoft.com/office/drawing/2014/main" id="{C7249FDC-F576-4789-9EE8-4916F423D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681772"/>
              <a:ext cx="103234" cy="1020323"/>
            </a:xfrm>
            <a:prstGeom prst="rect">
              <a:avLst/>
            </a:prstGeom>
          </p:spPr>
        </p:pic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5DB0F4AC-AA99-481A-9FCC-AE1FB5724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802610"/>
              <a:ext cx="103234" cy="1020323"/>
            </a:xfrm>
            <a:prstGeom prst="rect">
              <a:avLst/>
            </a:prstGeom>
          </p:spPr>
        </p:pic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74FEC7CF-02F8-4F2D-9898-4DF5D39FE85A}"/>
              </a:ext>
            </a:extLst>
          </p:cNvPr>
          <p:cNvGrpSpPr/>
          <p:nvPr/>
        </p:nvGrpSpPr>
        <p:grpSpPr>
          <a:xfrm>
            <a:off x="3120466" y="2586256"/>
            <a:ext cx="1179177" cy="344910"/>
            <a:chOff x="1010974" y="5019479"/>
            <a:chExt cx="1179177" cy="344910"/>
          </a:xfrm>
        </p:grpSpPr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id="{90B945E6-2EAC-49EA-86DA-62F84E323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560934"/>
              <a:ext cx="103234" cy="1020323"/>
            </a:xfrm>
            <a:prstGeom prst="rect">
              <a:avLst/>
            </a:prstGeom>
          </p:spPr>
        </p:pic>
        <p:pic>
          <p:nvPicPr>
            <p:cNvPr id="208" name="Picture 207">
              <a:extLst>
                <a:ext uri="{FF2B5EF4-FFF2-40B4-BE49-F238E27FC236}">
                  <a16:creationId xmlns:a16="http://schemas.microsoft.com/office/drawing/2014/main" id="{AEEFF07B-9EF1-4A44-84D5-DF246FAD3005}"/>
                </a:ext>
              </a:extLst>
            </p:cNvPr>
            <p:cNvPicPr>
              <a:picLocks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82151" y="5134860"/>
              <a:ext cx="108000" cy="108000"/>
            </a:xfrm>
            <a:prstGeom prst="rect">
              <a:avLst/>
            </a:prstGeom>
          </p:spPr>
        </p:pic>
        <p:pic>
          <p:nvPicPr>
            <p:cNvPr id="209" name="Picture 208">
              <a:extLst>
                <a:ext uri="{FF2B5EF4-FFF2-40B4-BE49-F238E27FC236}">
                  <a16:creationId xmlns:a16="http://schemas.microsoft.com/office/drawing/2014/main" id="{B6246887-DB17-4B3C-A51D-623715680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681772"/>
              <a:ext cx="103234" cy="1020323"/>
            </a:xfrm>
            <a:prstGeom prst="rect">
              <a:avLst/>
            </a:prstGeom>
          </p:spPr>
        </p:pic>
        <p:pic>
          <p:nvPicPr>
            <p:cNvPr id="210" name="Picture 209">
              <a:extLst>
                <a:ext uri="{FF2B5EF4-FFF2-40B4-BE49-F238E27FC236}">
                  <a16:creationId xmlns:a16="http://schemas.microsoft.com/office/drawing/2014/main" id="{09755832-CE0A-440D-BCFE-AAC8D271E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802610"/>
              <a:ext cx="103234" cy="1020323"/>
            </a:xfrm>
            <a:prstGeom prst="rect">
              <a:avLst/>
            </a:prstGeom>
          </p:spPr>
        </p:pic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3264BDDA-84CF-437C-B8B7-A97622857905}"/>
              </a:ext>
            </a:extLst>
          </p:cNvPr>
          <p:cNvGrpSpPr/>
          <p:nvPr/>
        </p:nvGrpSpPr>
        <p:grpSpPr>
          <a:xfrm>
            <a:off x="2237708" y="3123853"/>
            <a:ext cx="1179177" cy="344910"/>
            <a:chOff x="1010974" y="5019479"/>
            <a:chExt cx="1179177" cy="344910"/>
          </a:xfrm>
        </p:grpSpPr>
        <p:pic>
          <p:nvPicPr>
            <p:cNvPr id="212" name="Picture 211">
              <a:extLst>
                <a:ext uri="{FF2B5EF4-FFF2-40B4-BE49-F238E27FC236}">
                  <a16:creationId xmlns:a16="http://schemas.microsoft.com/office/drawing/2014/main" id="{58517801-0DBC-4D44-BF63-AE154440A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560934"/>
              <a:ext cx="103234" cy="1020323"/>
            </a:xfrm>
            <a:prstGeom prst="rect">
              <a:avLst/>
            </a:prstGeom>
          </p:spPr>
        </p:pic>
        <p:pic>
          <p:nvPicPr>
            <p:cNvPr id="213" name="Picture 212">
              <a:extLst>
                <a:ext uri="{FF2B5EF4-FFF2-40B4-BE49-F238E27FC236}">
                  <a16:creationId xmlns:a16="http://schemas.microsoft.com/office/drawing/2014/main" id="{3CEF124F-2585-4916-9B5B-1B26D5BE35F6}"/>
                </a:ext>
              </a:extLst>
            </p:cNvPr>
            <p:cNvPicPr>
              <a:picLocks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82151" y="5134860"/>
              <a:ext cx="108000" cy="108000"/>
            </a:xfrm>
            <a:prstGeom prst="rect">
              <a:avLst/>
            </a:prstGeom>
          </p:spPr>
        </p:pic>
        <p:pic>
          <p:nvPicPr>
            <p:cNvPr id="214" name="Picture 213">
              <a:extLst>
                <a:ext uri="{FF2B5EF4-FFF2-40B4-BE49-F238E27FC236}">
                  <a16:creationId xmlns:a16="http://schemas.microsoft.com/office/drawing/2014/main" id="{24955DFA-6866-4019-95A0-15B506ECA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681772"/>
              <a:ext cx="103234" cy="1020323"/>
            </a:xfrm>
            <a:prstGeom prst="rect">
              <a:avLst/>
            </a:prstGeom>
          </p:spPr>
        </p:pic>
        <p:pic>
          <p:nvPicPr>
            <p:cNvPr id="215" name="Picture 214">
              <a:extLst>
                <a:ext uri="{FF2B5EF4-FFF2-40B4-BE49-F238E27FC236}">
                  <a16:creationId xmlns:a16="http://schemas.microsoft.com/office/drawing/2014/main" id="{67E29DFB-D60A-4D39-BAEB-206BE6B8F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69519" y="4802610"/>
              <a:ext cx="103234" cy="1020323"/>
            </a:xfrm>
            <a:prstGeom prst="rect">
              <a:avLst/>
            </a:prstGeom>
          </p:spPr>
        </p:pic>
      </p:grpSp>
      <p:sp>
        <p:nvSpPr>
          <p:cNvPr id="233" name="Rectangle 232">
            <a:extLst>
              <a:ext uri="{FF2B5EF4-FFF2-40B4-BE49-F238E27FC236}">
                <a16:creationId xmlns:a16="http://schemas.microsoft.com/office/drawing/2014/main" id="{66152CC3-F628-4669-B5BE-453245357B2A}"/>
              </a:ext>
            </a:extLst>
          </p:cNvPr>
          <p:cNvSpPr/>
          <p:nvPr/>
        </p:nvSpPr>
        <p:spPr>
          <a:xfrm>
            <a:off x="4381648" y="2478219"/>
            <a:ext cx="338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+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24360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24 pencils in a packet. Mr Lund buys 8 packets.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pencils does Mr Lund have?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24 x 8 = 192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5CFB047F-0A2D-4979-B732-14885FA32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489399"/>
              </p:ext>
            </p:extLst>
          </p:nvPr>
        </p:nvGraphicFramePr>
        <p:xfrm>
          <a:off x="3393159" y="2689118"/>
          <a:ext cx="2865484" cy="2898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6348">
                  <a:extLst>
                    <a:ext uri="{9D8B030D-6E8A-4147-A177-3AD203B41FA5}">
                      <a16:colId xmlns:a16="http://schemas.microsoft.com/office/drawing/2014/main" val="3445209635"/>
                    </a:ext>
                  </a:extLst>
                </a:gridCol>
                <a:gridCol w="579784">
                  <a:extLst>
                    <a:ext uri="{9D8B030D-6E8A-4147-A177-3AD203B41FA5}">
                      <a16:colId xmlns:a16="http://schemas.microsoft.com/office/drawing/2014/main" val="1534360540"/>
                    </a:ext>
                  </a:extLst>
                </a:gridCol>
                <a:gridCol w="579784">
                  <a:extLst>
                    <a:ext uri="{9D8B030D-6E8A-4147-A177-3AD203B41FA5}">
                      <a16:colId xmlns:a16="http://schemas.microsoft.com/office/drawing/2014/main" val="1539448882"/>
                    </a:ext>
                  </a:extLst>
                </a:gridCol>
                <a:gridCol w="579784">
                  <a:extLst>
                    <a:ext uri="{9D8B030D-6E8A-4147-A177-3AD203B41FA5}">
                      <a16:colId xmlns:a16="http://schemas.microsoft.com/office/drawing/2014/main" val="2780338946"/>
                    </a:ext>
                  </a:extLst>
                </a:gridCol>
                <a:gridCol w="579784">
                  <a:extLst>
                    <a:ext uri="{9D8B030D-6E8A-4147-A177-3AD203B41FA5}">
                      <a16:colId xmlns:a16="http://schemas.microsoft.com/office/drawing/2014/main" val="2824496776"/>
                    </a:ext>
                  </a:extLst>
                </a:gridCol>
              </a:tblGrid>
              <a:tr h="579784"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6858051"/>
                  </a:ext>
                </a:extLst>
              </a:tr>
              <a:tr h="579784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9463373"/>
                  </a:ext>
                </a:extLst>
              </a:tr>
              <a:tr h="579784"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0796636"/>
                  </a:ext>
                </a:extLst>
              </a:tr>
              <a:tr h="579784"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9963375"/>
                  </a:ext>
                </a:extLst>
              </a:tr>
              <a:tr h="579784"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8987952"/>
                  </a:ext>
                </a:extLst>
              </a:tr>
            </a:tbl>
          </a:graphicData>
        </a:graphic>
      </p:graphicFrame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6AEBA358-3C8B-4BB9-A818-5EDE8698A6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085777"/>
              </p:ext>
            </p:extLst>
          </p:nvPr>
        </p:nvGraphicFramePr>
        <p:xfrm>
          <a:off x="1422313" y="1647093"/>
          <a:ext cx="6516000" cy="5270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105284939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24544468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02650590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24780198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81970291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85322310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14174517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52980698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8338041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10694332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00757356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4898969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64652071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57983633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9111553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83432089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210236953"/>
                    </a:ext>
                  </a:extLst>
                </a:gridCol>
              </a:tblGrid>
              <a:tr h="52707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011267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BB5991A0-E572-465C-8979-ED7D6EDDD812}"/>
              </a:ext>
            </a:extLst>
          </p:cNvPr>
          <p:cNvGrpSpPr/>
          <p:nvPr/>
        </p:nvGrpSpPr>
        <p:grpSpPr>
          <a:xfrm rot="20047847">
            <a:off x="5898559" y="3472527"/>
            <a:ext cx="2829955" cy="879327"/>
            <a:chOff x="671160" y="4146921"/>
            <a:chExt cx="3424246" cy="1063986"/>
          </a:xfrm>
        </p:grpSpPr>
        <p:pic>
          <p:nvPicPr>
            <p:cNvPr id="4" name="Picture 3" descr="A pencil and paper&#10;&#10;Description automatically generated">
              <a:extLst>
                <a:ext uri="{FF2B5EF4-FFF2-40B4-BE49-F238E27FC236}">
                  <a16:creationId xmlns:a16="http://schemas.microsoft.com/office/drawing/2014/main" id="{B6A8F5A1-6495-48F2-BBC5-D6245FCE1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479" b="93828" l="9952" r="92402">
                          <a14:foregroundMark x1="11396" y1="9539" x2="11396" y2="9539"/>
                          <a14:foregroundMark x1="20867" y1="9539" x2="20867" y2="9539"/>
                          <a14:foregroundMark x1="21509" y1="8853" x2="21509" y2="8853"/>
                          <a14:foregroundMark x1="11878" y1="8666" x2="11878" y2="8666"/>
                          <a14:foregroundMark x1="31407" y1="9227" x2="31407" y2="9227"/>
                          <a14:foregroundMark x1="40770" y1="9227" x2="40770" y2="9227"/>
                          <a14:foregroundMark x1="40770" y1="9227" x2="40770" y2="9227"/>
                          <a14:foregroundMark x1="40770" y1="9227" x2="41038" y2="45698"/>
                          <a14:foregroundMark x1="50080" y1="11845" x2="50401" y2="58915"/>
                          <a14:foregroundMark x1="60032" y1="11845" x2="61370" y2="64589"/>
                          <a14:foregroundMark x1="58159" y1="23254" x2="58159" y2="23254"/>
                          <a14:foregroundMark x1="57089" y1="24190" x2="57089" y2="24190"/>
                          <a14:foregroundMark x1="58801" y1="16708" x2="58801" y2="16708"/>
                          <a14:foregroundMark x1="58641" y1="17581" x2="58641" y2="17581"/>
                          <a14:foregroundMark x1="58480" y1="18454" x2="58480" y2="18454"/>
                          <a14:foregroundMark x1="58159" y1="19888" x2="58159" y2="19888"/>
                          <a14:foregroundMark x1="58159" y1="19514" x2="56929" y2="25436"/>
                          <a14:foregroundMark x1="89192" y1="9726" x2="90583" y2="93828"/>
                          <a14:foregroundMark x1="79561" y1="9352" x2="79561" y2="93080"/>
                          <a14:foregroundMark x1="69663" y1="8479" x2="69770" y2="93454"/>
                          <a14:foregroundMark x1="31407" y1="9352" x2="31568" y2="93641"/>
                          <a14:foregroundMark x1="20867" y1="9227" x2="20278" y2="92893"/>
                          <a14:foregroundMark x1="11396" y1="9726" x2="11396" y2="92207"/>
                          <a14:foregroundMark x1="92402" y1="77057" x2="92402" y2="77057"/>
                          <a14:foregroundMark x1="40610" y1="55860" x2="40610" y2="55860"/>
                          <a14:foregroundMark x1="41359" y1="44638" x2="41038" y2="93267"/>
                          <a14:foregroundMark x1="34350" y1="26683" x2="33547" y2="92394"/>
                          <a14:foregroundMark x1="51150" y1="58915" x2="50990" y2="92893"/>
                          <a14:foregroundMark x1="43018" y1="42332" x2="43018" y2="42332"/>
                          <a14:foregroundMark x1="43339" y1="27369" x2="43178" y2="467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913" y="4146921"/>
              <a:ext cx="1239771" cy="1063986"/>
            </a:xfrm>
            <a:prstGeom prst="rect">
              <a:avLst/>
            </a:prstGeom>
          </p:spPr>
        </p:pic>
        <p:pic>
          <p:nvPicPr>
            <p:cNvPr id="25" name="Picture 24" descr="A pencil and paper&#10;&#10;Description automatically generated">
              <a:extLst>
                <a:ext uri="{FF2B5EF4-FFF2-40B4-BE49-F238E27FC236}">
                  <a16:creationId xmlns:a16="http://schemas.microsoft.com/office/drawing/2014/main" id="{73CA5E62-EF23-42FD-B710-392C7B0E7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479" b="93828" l="9952" r="92402">
                          <a14:foregroundMark x1="11396" y1="9539" x2="11396" y2="9539"/>
                          <a14:foregroundMark x1="20867" y1="9539" x2="20867" y2="9539"/>
                          <a14:foregroundMark x1="21509" y1="8853" x2="21509" y2="8853"/>
                          <a14:foregroundMark x1="11878" y1="8666" x2="11878" y2="8666"/>
                          <a14:foregroundMark x1="31407" y1="9227" x2="31407" y2="9227"/>
                          <a14:foregroundMark x1="40770" y1="9227" x2="40770" y2="9227"/>
                          <a14:foregroundMark x1="40770" y1="9227" x2="40770" y2="9227"/>
                          <a14:foregroundMark x1="40770" y1="9227" x2="41038" y2="45698"/>
                          <a14:foregroundMark x1="50080" y1="11845" x2="50401" y2="58915"/>
                          <a14:foregroundMark x1="60032" y1="11845" x2="61370" y2="64589"/>
                          <a14:foregroundMark x1="58159" y1="23254" x2="58159" y2="23254"/>
                          <a14:foregroundMark x1="57089" y1="24190" x2="57089" y2="24190"/>
                          <a14:foregroundMark x1="58801" y1="16708" x2="58801" y2="16708"/>
                          <a14:foregroundMark x1="58641" y1="17581" x2="58641" y2="17581"/>
                          <a14:foregroundMark x1="58480" y1="18454" x2="58480" y2="18454"/>
                          <a14:foregroundMark x1="58159" y1="19888" x2="58159" y2="19888"/>
                          <a14:foregroundMark x1="58159" y1="19514" x2="56929" y2="25436"/>
                          <a14:foregroundMark x1="89192" y1="9726" x2="90583" y2="93828"/>
                          <a14:foregroundMark x1="79561" y1="9352" x2="79561" y2="93080"/>
                          <a14:foregroundMark x1="69663" y1="8479" x2="69770" y2="93454"/>
                          <a14:foregroundMark x1="31407" y1="9352" x2="31568" y2="93641"/>
                          <a14:foregroundMark x1="20867" y1="9227" x2="20278" y2="92893"/>
                          <a14:foregroundMark x1="11396" y1="9726" x2="11396" y2="92207"/>
                          <a14:foregroundMark x1="92402" y1="77057" x2="92402" y2="77057"/>
                          <a14:foregroundMark x1="40610" y1="55860" x2="40610" y2="55860"/>
                          <a14:foregroundMark x1="41359" y1="44638" x2="41038" y2="93267"/>
                          <a14:foregroundMark x1="34350" y1="26683" x2="33547" y2="92394"/>
                          <a14:foregroundMark x1="51150" y1="58915" x2="50990" y2="92893"/>
                          <a14:foregroundMark x1="43018" y1="42332" x2="43018" y2="42332"/>
                          <a14:foregroundMark x1="43339" y1="27369" x2="43178" y2="467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160" y="4146921"/>
              <a:ext cx="1239771" cy="1063986"/>
            </a:xfrm>
            <a:prstGeom prst="rect">
              <a:avLst/>
            </a:prstGeom>
          </p:spPr>
        </p:pic>
        <p:pic>
          <p:nvPicPr>
            <p:cNvPr id="26" name="Picture 25" descr="A pencil and paper&#10;&#10;Description automatically generated">
              <a:extLst>
                <a:ext uri="{FF2B5EF4-FFF2-40B4-BE49-F238E27FC236}">
                  <a16:creationId xmlns:a16="http://schemas.microsoft.com/office/drawing/2014/main" id="{CEEEB2BA-2A2B-4776-AE66-93C51315D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479" b="93828" l="9952" r="92402">
                          <a14:foregroundMark x1="11396" y1="9539" x2="11396" y2="9539"/>
                          <a14:foregroundMark x1="20867" y1="9539" x2="20867" y2="9539"/>
                          <a14:foregroundMark x1="21509" y1="8853" x2="21509" y2="8853"/>
                          <a14:foregroundMark x1="11878" y1="8666" x2="11878" y2="8666"/>
                          <a14:foregroundMark x1="31407" y1="9227" x2="31407" y2="9227"/>
                          <a14:foregroundMark x1="40770" y1="9227" x2="40770" y2="9227"/>
                          <a14:foregroundMark x1="40770" y1="9227" x2="40770" y2="9227"/>
                          <a14:foregroundMark x1="40770" y1="9227" x2="41038" y2="45698"/>
                          <a14:foregroundMark x1="50080" y1="11845" x2="50401" y2="58915"/>
                          <a14:foregroundMark x1="60032" y1="11845" x2="61370" y2="64589"/>
                          <a14:foregroundMark x1="58159" y1="23254" x2="58159" y2="23254"/>
                          <a14:foregroundMark x1="57089" y1="24190" x2="57089" y2="24190"/>
                          <a14:foregroundMark x1="58801" y1="16708" x2="58801" y2="16708"/>
                          <a14:foregroundMark x1="58641" y1="17581" x2="58641" y2="17581"/>
                          <a14:foregroundMark x1="58480" y1="18454" x2="58480" y2="18454"/>
                          <a14:foregroundMark x1="58159" y1="19888" x2="58159" y2="19888"/>
                          <a14:foregroundMark x1="58159" y1="19514" x2="56929" y2="25436"/>
                          <a14:foregroundMark x1="90566" y1="92822" x2="90583" y2="93828"/>
                          <a14:foregroundMark x1="31407" y1="9352" x2="31568" y2="93641"/>
                          <a14:foregroundMark x1="20867" y1="9227" x2="20278" y2="92893"/>
                          <a14:foregroundMark x1="11396" y1="9726" x2="11396" y2="92207"/>
                          <a14:foregroundMark x1="92402" y1="77057" x2="92402" y2="77057"/>
                          <a14:foregroundMark x1="40610" y1="55860" x2="40610" y2="55860"/>
                          <a14:foregroundMark x1="41359" y1="44638" x2="41038" y2="93267"/>
                          <a14:foregroundMark x1="34350" y1="26683" x2="33547" y2="92394"/>
                          <a14:foregroundMark x1="51150" y1="58915" x2="50990" y2="92893"/>
                          <a14:foregroundMark x1="43018" y1="42332" x2="43018" y2="42332"/>
                          <a14:foregroundMark x1="43339" y1="27369" x2="43178" y2="46758"/>
                          <a14:backgroundMark x1="79989" y1="8479" x2="81487" y2="92394"/>
                          <a14:backgroundMark x1="89781" y1="9352" x2="90904" y2="91958"/>
                          <a14:backgroundMark x1="88229" y1="10224" x2="88818" y2="94638"/>
                          <a14:backgroundMark x1="79989" y1="92643" x2="79187" y2="10723"/>
                          <a14:backgroundMark x1="77475" y1="71135" x2="78224" y2="92830"/>
                          <a14:backgroundMark x1="78438" y1="89277" x2="81327" y2="89713"/>
                          <a14:backgroundMark x1="79401" y1="92394" x2="79401" y2="19451"/>
                          <a14:backgroundMark x1="90744" y1="94389" x2="90316" y2="10037"/>
                          <a14:backgroundMark x1="88229" y1="7544" x2="90316" y2="92830"/>
                          <a14:backgroundMark x1="79561" y1="24127" x2="79989" y2="93953"/>
                          <a14:backgroundMark x1="91493" y1="95324" x2="90904" y2="87469"/>
                          <a14:backgroundMark x1="69877" y1="11721" x2="70412" y2="93890"/>
                          <a14:backgroundMark x1="69449" y1="8728" x2="69716" y2="931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35" y="4146921"/>
              <a:ext cx="1239771" cy="10639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7759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6144f90-c7b6-48d0-aae5-f5e9e48cc3df"/>
    <ds:schemaRef ds:uri="http://purl.org/dc/elements/1.1/"/>
    <ds:schemaRef ds:uri="http://schemas.microsoft.com/office/infopath/2007/PartnerControls"/>
    <ds:schemaRef ds:uri="5c7a0828-c5e4-45f8-a074-18a8fdc88ec6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C5B676D-B2DD-4975-8B92-5B4A61AD3D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1549</TotalTime>
  <Words>578</Words>
  <Application>Microsoft Office PowerPoint</Application>
  <PresentationFormat>On-screen Show (4:3)</PresentationFormat>
  <Paragraphs>452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Brocklehurst, Gemma</cp:lastModifiedBy>
  <cp:revision>52</cp:revision>
  <dcterms:created xsi:type="dcterms:W3CDTF">2018-03-17T10:08:43Z</dcterms:created>
  <dcterms:modified xsi:type="dcterms:W3CDTF">2021-01-15T10:50:37Z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