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12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483EE-B458-42C9-88D7-37875B2CDFF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C86E-4F11-45FB-B4E2-279E0CFB8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C86E-4F11-45FB-B4E2-279E0CFB8C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1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9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82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5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5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8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EEF6-A260-4D4F-A102-20013EDAF0A5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FB12-51A2-4AFF-9868-9D069F6D8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www.google.com/imgres?imgurl=https://www.mrussellphotography.com/photoblog/photography/2011/june/greenhouse/cucumber-tendrils-16782.jpg&amp;imgrefurl=https://www.mrussellphotography.com/blog/cucumber-tendrils-greenhouse/&amp;docid=UuruXUFzYpqeXM&amp;tbnid=Jq-myYCJdYJ0bM:&amp;vet=10ahUKEwiz4Y7QkpXcAhVHZVAKHdqvAQYQMwjsASgJMAk..i&amp;w=900&amp;h=600&amp;bih=735&amp;biw=1517&amp;q=tendril&amp;ved=0ahUKEwiz4Y7QkpXcAhVHZVAKHdqvAQYQMwjsASgJMAk&amp;iact=mrc&amp;uact=8" TargetMode="External"/><Relationship Id="rId7" Type="http://schemas.openxmlformats.org/officeDocument/2006/relationships/hyperlink" Target="https://zgossip.co.zw/woman-from/poison-3/" TargetMode="External"/><Relationship Id="rId2" Type="http://schemas.openxmlformats.org/officeDocument/2006/relationships/hyperlink" Target="https://www.google.com/imgres?imgurl=http://www.natgeokids.com/wp-content/uploads/2014/05/Butterfly-life-cycle-7.jpeg&amp;imgrefurl=https://www.natgeokids.com/uk/discover/animals/insects/butterfly-life-cycle/&amp;docid=GOQmCJP2qsQG3M&amp;tbnid=51Ivvu3z-XfdaM:&amp;vet=10ahUKEwiQ8uXakJXcAhWPaFAKHX8GBgkQMwjjASgDMAM..i&amp;w=634&amp;h=368&amp;bih=735&amp;biw=1517&amp;q=Butterfly&amp;ved=0ahUKEwiQ8uXakJXcAhWPaFAKHX8GBgkQMwjjASgDMAM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www.amazon.co.uk/Boy-Who-Grew-Dragons/dp/1848126492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google.com/imgres?imgurl=http://www.style-hair-magazine.com/images/largeupdo8.jpg&amp;imgrefurl=http://www.style-hair-magazine.com/updo-hair-style.html&amp;docid=zVbEvfkJbiSfxM&amp;tbnid=v7wtS33sEgT8HM:&amp;vet=10ahUKEwiI5L3okpXcAhVRJ1AKHdhcDgEQMwhnKAgwCA..i&amp;w=436&amp;h=508&amp;bih=735&amp;biw=1517&amp;q=tendril%20of%20hair&amp;ved=0ahUKEwiI5L3okpXcAhVRJ1AKHdhcDgEQMwhnKAgwCA&amp;iact=mrc&amp;uact=8" TargetMode="External"/><Relationship Id="rId9" Type="http://schemas.openxmlformats.org/officeDocument/2006/relationships/hyperlink" Target="https://www.videoblocks.com/video/pulsing-pink-3d-heart-and-heartbeat-cardiogram-background-animated-seamless-looping-motion-design-noozdibqeike5gim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google.com/imgres?imgurl=http://www.natgeokids.com/wp-content/uploads/2014/05/Butterfly-life-cycle-7.jpeg&amp;imgrefurl=https://www.natgeokids.com/uk/discover/animals/insects/butterfly-life-cycle/&amp;docid=GOQmCJP2qsQG3M&amp;tbnid=51Ivvu3z-XfdaM:&amp;vet=10ahUKEwiQ8uXakJXcAhWPaFAKHX8GBgkQMwjjASgDMAM..i&amp;w=634&amp;h=368&amp;bih=735&amp;biw=1517&amp;q=Butterfly&amp;ved=0ahUKEwiQ8uXakJXcAhWPaFAKHX8GBgkQMwjjASgDMAM&amp;iact=mrc&amp;uact=8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www.amazon.co.uk/Boy-Who-Grew-Dragons/dp/1848126492" TargetMode="External"/><Relationship Id="rId4" Type="http://schemas.openxmlformats.org/officeDocument/2006/relationships/hyperlink" Target="https://www.google.com/imgres?imgurl=http://www.style-hair-magazine.com/images/largeupdo8.jpg&amp;imgrefurl=http://www.style-hair-magazine.com/updo-hair-style.html&amp;docid=zVbEvfkJbiSfxM&amp;tbnid=v7wtS33sEgT8HM:&amp;vet=10ahUKEwiI5L3okpXcAhVRJ1AKHdhcDgEQMwhnKAgwCA..i&amp;w=436&amp;h=508&amp;bih=735&amp;biw=1517&amp;q=tendril%20of%20hair&amp;ved=0ahUKEwiI5L3okpXcAhVRJ1AKHdhcDgEQMwhnKAgwCA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2075" y="-3965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44507" y="43307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AutoShape 4" descr="Image result for Butterfly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4475" y="3995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96907" y="872319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AutoShape 12" descr="Image result for tendril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4" descr="Image result for tendril of hai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 descr="Image result for the boy who grew drag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3751"/>
            <a:ext cx="6765925" cy="9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8" y="789055"/>
            <a:ext cx="6131378" cy="368885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l"/>
            <a:r>
              <a:rPr lang="en-GB" sz="5400" b="1" dirty="0" smtClean="0">
                <a:solidFill>
                  <a:schemeClr val="tx1"/>
                </a:solidFill>
              </a:rPr>
              <a:t>pulsing: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Verb</a:t>
            </a:r>
          </a:p>
          <a:p>
            <a:pPr marL="0" lvl="1" algn="l"/>
            <a:r>
              <a:rPr lang="en-GB" sz="2000" dirty="0">
                <a:solidFill>
                  <a:schemeClr val="tx1"/>
                </a:solidFill>
                <a:latin typeface="+mj-lt"/>
              </a:rPr>
              <a:t>If something </a:t>
            </a:r>
            <a:r>
              <a:rPr lang="en-GB" sz="2000" b="1" dirty="0">
                <a:solidFill>
                  <a:schemeClr val="tx1"/>
                </a:solidFill>
                <a:latin typeface="+mj-lt"/>
              </a:rPr>
              <a:t>pulses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, it moves, </a:t>
            </a:r>
            <a:endParaRPr lang="en-GB" sz="2000" dirty="0" smtClean="0">
              <a:solidFill>
                <a:schemeClr val="tx1"/>
              </a:solidFill>
              <a:latin typeface="+mj-lt"/>
            </a:endParaRPr>
          </a:p>
          <a:p>
            <a:pPr marL="0" lvl="1" algn="l"/>
            <a:r>
              <a:rPr lang="en-GB" sz="2000" dirty="0" smtClean="0">
                <a:solidFill>
                  <a:schemeClr val="tx1"/>
                </a:solidFill>
                <a:latin typeface="+mj-lt"/>
              </a:rPr>
              <a:t>appears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, or makes a sound with </a:t>
            </a:r>
            <a:endParaRPr lang="en-GB" sz="2000" dirty="0" smtClean="0">
              <a:solidFill>
                <a:schemeClr val="tx1"/>
              </a:solidFill>
              <a:latin typeface="+mj-lt"/>
            </a:endParaRPr>
          </a:p>
          <a:p>
            <a:pPr marL="0" lvl="1" algn="l"/>
            <a:r>
              <a:rPr lang="en-GB" sz="20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strong regular rhythm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</a:t>
            </a:r>
            <a:r>
              <a:rPr lang="en-GB" sz="2400" b="1" dirty="0">
                <a:solidFill>
                  <a:srgbClr val="0070C0"/>
                </a:solidFill>
              </a:rPr>
              <a:t>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  <a:latin typeface="+mj-lt"/>
              </a:rPr>
              <a:t>Beat</a:t>
            </a:r>
            <a:r>
              <a:rPr lang="en-GB" sz="2400" dirty="0">
                <a:solidFill>
                  <a:srgbClr val="0070C0"/>
                </a:solidFill>
                <a:latin typeface="+mj-lt"/>
              </a:rPr>
              <a:t>, tick, throb, vibrate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“The dragon fruit started pulsing orange</a:t>
            </a:r>
            <a:r>
              <a:rPr lang="en-GB" sz="240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400" smtClean="0">
                <a:solidFill>
                  <a:schemeClr val="accent2">
                    <a:lumMod val="75000"/>
                  </a:schemeClr>
                </a:solidFill>
              </a:rPr>
              <a:t>red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and blazing yellow. .”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 txBox="1">
            <a:spLocks/>
          </p:cNvSpPr>
          <p:nvPr/>
        </p:nvSpPr>
        <p:spPr>
          <a:xfrm>
            <a:off x="409960" y="4809764"/>
            <a:ext cx="6131378" cy="37451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b="1" dirty="0" smtClean="0">
                <a:solidFill>
                  <a:schemeClr val="tx1"/>
                </a:solidFill>
                <a:latin typeface="+mj-lt"/>
              </a:rPr>
              <a:t>toxic: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  <a:latin typeface="+mj-lt"/>
              </a:rPr>
              <a:t>Adjectives</a:t>
            </a:r>
          </a:p>
          <a:p>
            <a:pPr algn="l"/>
            <a:r>
              <a:rPr lang="en-GB" sz="2400" b="1" dirty="0" smtClean="0">
                <a:solidFill>
                  <a:schemeClr val="tx1"/>
                </a:solidFill>
              </a:rPr>
              <a:t>A substance that is poisonous. </a:t>
            </a:r>
          </a:p>
          <a:p>
            <a:pPr algn="l"/>
            <a:endParaRPr lang="en-GB" sz="2400" b="1" dirty="0" smtClean="0">
              <a:solidFill>
                <a:schemeClr val="tx1"/>
              </a:solidFill>
            </a:endParaRP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  <a:latin typeface="+mj-lt"/>
              </a:rPr>
              <a:t>Poisonous</a:t>
            </a:r>
            <a:r>
              <a:rPr lang="en-GB" sz="2400" dirty="0">
                <a:solidFill>
                  <a:srgbClr val="0070C0"/>
                </a:solidFill>
                <a:latin typeface="+mj-lt"/>
              </a:rPr>
              <a:t>, deadly, lethal, harmful</a:t>
            </a:r>
          </a:p>
          <a:p>
            <a:pPr algn="l"/>
            <a:endParaRPr lang="en-GB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“The boy remembered what his Grandad had said about the mould. Maybe it was toxic?”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6" name="Picture 4" descr="Image result for poison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0636"/>
          <a:stretch/>
        </p:blipFill>
        <p:spPr bwMode="auto">
          <a:xfrm>
            <a:off x="4675310" y="5031898"/>
            <a:ext cx="1569197" cy="23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pulsi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05" y="1547664"/>
            <a:ext cx="2500102" cy="14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1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Image result for Butterfl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-3965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44507" y="4330711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AutoShape 4" descr="Image result for Butterfl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44475" y="39959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96907" y="872319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AutoShape 14" descr="Image result for tendril of hair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444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" name="Picture 21" descr="Image result for the boy who grew drag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3751"/>
            <a:ext cx="6765925" cy="90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8" y="789055"/>
            <a:ext cx="6131378" cy="36888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GB" sz="5400" b="1" dirty="0" smtClean="0">
                <a:solidFill>
                  <a:schemeClr val="tx1"/>
                </a:solidFill>
              </a:rPr>
              <a:t>blurted:</a:t>
            </a:r>
          </a:p>
          <a:p>
            <a:pPr algn="l"/>
            <a:r>
              <a:rPr lang="en-GB" sz="1400" dirty="0" smtClean="0">
                <a:solidFill>
                  <a:schemeClr val="tx1"/>
                </a:solidFill>
              </a:rPr>
              <a:t>Verb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To say something suddenly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without thinking.</a:t>
            </a: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</a:rPr>
              <a:t>Babble, jabber, call out. 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“Dad needed to step in quick before the boy blurted out something he shouldn’t.”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3B7FFEC7-872C-42C7-BB6B-E1CAF8DEDAAB}"/>
              </a:ext>
            </a:extLst>
          </p:cNvPr>
          <p:cNvSpPr txBox="1">
            <a:spLocks/>
          </p:cNvSpPr>
          <p:nvPr/>
        </p:nvSpPr>
        <p:spPr>
          <a:xfrm>
            <a:off x="409960" y="4809764"/>
            <a:ext cx="6131378" cy="37451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b="1" dirty="0" smtClean="0">
                <a:solidFill>
                  <a:schemeClr val="tx1"/>
                </a:solidFill>
                <a:latin typeface="+mj-lt"/>
              </a:rPr>
              <a:t>menacing: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Adjectives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Suggesting the presence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  <a:latin typeface="+mj-lt"/>
              </a:rPr>
              <a:t>of danger.</a:t>
            </a:r>
          </a:p>
          <a:p>
            <a:pPr algn="l"/>
            <a:r>
              <a:rPr lang="en-GB" sz="2400" b="1" dirty="0" smtClean="0">
                <a:solidFill>
                  <a:srgbClr val="0070C0"/>
                </a:solidFill>
              </a:rPr>
              <a:t>Synonyms: </a:t>
            </a:r>
          </a:p>
          <a:p>
            <a:pPr algn="l"/>
            <a:r>
              <a:rPr lang="en-GB" sz="2400" dirty="0" smtClean="0">
                <a:solidFill>
                  <a:srgbClr val="0070C0"/>
                </a:solidFill>
              </a:rPr>
              <a:t>Threatening, dangerous.</a:t>
            </a:r>
          </a:p>
          <a:p>
            <a:pPr algn="l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Lolli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stared across the table at me menacingly.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AutoShape 2" descr="Slow Walking GIFs | Ten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b="4571"/>
          <a:stretch/>
        </p:blipFill>
        <p:spPr>
          <a:xfrm>
            <a:off x="3645023" y="1043607"/>
            <a:ext cx="2599483" cy="2321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9080" y="5213213"/>
            <a:ext cx="195563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106</Words>
  <Application>Microsoft Office PowerPoint</Application>
  <PresentationFormat>On-screen Show (4:3)</PresentationFormat>
  <Paragraphs>35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CEccles</cp:lastModifiedBy>
  <cp:revision>31</cp:revision>
  <dcterms:created xsi:type="dcterms:W3CDTF">2018-07-10T18:01:16Z</dcterms:created>
  <dcterms:modified xsi:type="dcterms:W3CDTF">2020-06-22T08:31:06Z</dcterms:modified>
</cp:coreProperties>
</file>