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3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094F-BE83-4DF4-86CB-BB9C3B3E77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Year 2 – RE</a:t>
            </a:r>
            <a:br>
              <a:rPr lang="en-GB" dirty="0" smtClean="0">
                <a:latin typeface="XCCW Joined 1a" panose="03050602040000000000" pitchFamily="66" charset="0"/>
              </a:rPr>
            </a:br>
            <a:r>
              <a:rPr lang="en-GB" dirty="0" smtClean="0">
                <a:latin typeface="XCCW Joined 1a" panose="03050602040000000000" pitchFamily="66" charset="0"/>
              </a:rPr>
              <a:t>Spring 1 – Week </a:t>
            </a:r>
            <a:r>
              <a:rPr lang="en-GB" dirty="0" smtClean="0">
                <a:latin typeface="XCCW Joined 1a" panose="03050602040000000000" pitchFamily="66" charset="0"/>
              </a:rPr>
              <a:t>3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Courageous Advocacy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9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85" y="404532"/>
            <a:ext cx="11906992" cy="11472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What is a ‘Courageous Advocate’?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4" y="1888119"/>
            <a:ext cx="561801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XCCW Joined 1a" panose="03050602040000000000" pitchFamily="66" charset="0"/>
              </a:rPr>
              <a:t>The Christian Gospel says that every person has a unique task to do, with God, and for God, whether they know it or not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A ‘Courageous Advocate’ means they </a:t>
            </a:r>
            <a:r>
              <a:rPr lang="en-GB" dirty="0">
                <a:latin typeface="XCCW Joined 1a" panose="03050602040000000000" pitchFamily="66" charset="0"/>
              </a:rPr>
              <a:t>champion causes which are special and meaningful to them. These may be global issues or matters far more personal and closer to home.</a:t>
            </a:r>
          </a:p>
        </p:txBody>
      </p:sp>
      <p:pic>
        <p:nvPicPr>
          <p:cNvPr id="1026" name="Picture 2" descr="http://www.stpetersce.rochdale.sch.uk/uploads/153/files/courageous%20advoc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7" y="2006872"/>
            <a:ext cx="4935684" cy="3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3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Your task…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Last session you researched all about Greta Thunberg and why she is seen to be a courageous advocate.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Now that you know a bit more about Greta, you will be creating a biography all about her.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Don’t forget, a biography tells you all about someone’s life.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This session you will plan your biography for Greta. </a:t>
            </a:r>
            <a:r>
              <a:rPr lang="en-GB" dirty="0" smtClean="0">
                <a:latin typeface="XCCW Joined 1a" panose="03050602040000000000" pitchFamily="66" charset="0"/>
              </a:rPr>
              <a:t> Use the planning sheet to help organise your information. 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8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723900"/>
            <a:ext cx="36195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Sub-headings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In English we have been looking at sub-headings. Today you will need to plan a sub-heading for each section of your biography.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A sub-heading is a mini-title for each section which tells you what the paragraph will be about.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Use the example texts to see what sub-headings you could use. 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208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1a</vt:lpstr>
      <vt:lpstr>Office Theme</vt:lpstr>
      <vt:lpstr>Year 2 – RE Spring 1 – Week 3</vt:lpstr>
      <vt:lpstr>What is a ‘Courageous Advocate’?</vt:lpstr>
      <vt:lpstr>Your task…</vt:lpstr>
      <vt:lpstr>PowerPoint Presentation</vt:lpstr>
      <vt:lpstr>Sub-headings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RE Spring 1 – Week 2</dc:title>
  <dc:creator>tidman, emily</dc:creator>
  <cp:lastModifiedBy>tidman, emily</cp:lastModifiedBy>
  <cp:revision>3</cp:revision>
  <dcterms:created xsi:type="dcterms:W3CDTF">2021-01-11T11:30:52Z</dcterms:created>
  <dcterms:modified xsi:type="dcterms:W3CDTF">2021-01-18T11:53:44Z</dcterms:modified>
</cp:coreProperties>
</file>