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9" d="100"/>
          <a:sy n="99" d="100"/>
        </p:scale>
        <p:origin x="72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3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7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8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9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9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094F-BE83-4DF4-86CB-BB9C3B3E77C8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8467-D3A0-4F50-9534-281F118E5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85" y="404532"/>
            <a:ext cx="11906992" cy="114724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What is a ‘Courageous Advocate’?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4" y="1888119"/>
            <a:ext cx="561801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XCCW Joined 1a" panose="03050602040000000000" pitchFamily="66" charset="0"/>
              </a:rPr>
              <a:t>The Christian Gospel says that every person has a unique task to do, with God, and for God, whether they know it or not</a:t>
            </a:r>
            <a:r>
              <a:rPr lang="en-GB" dirty="0" smtClean="0">
                <a:latin typeface="XCCW Joined 1a" panose="03050602040000000000" pitchFamily="66" charset="0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A ‘Courageous Advocate’ means they </a:t>
            </a:r>
            <a:r>
              <a:rPr lang="en-GB" dirty="0">
                <a:latin typeface="XCCW Joined 1a" panose="03050602040000000000" pitchFamily="66" charset="0"/>
              </a:rPr>
              <a:t>champion causes which are special and meaningful to them. These may be global issues or matters far more personal and closer to home.</a:t>
            </a:r>
          </a:p>
        </p:txBody>
      </p:sp>
      <p:pic>
        <p:nvPicPr>
          <p:cNvPr id="1026" name="Picture 2" descr="http://www.stpetersce.rochdale.sch.uk/uploads/153/files/courageous%20advoc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7" y="2006872"/>
            <a:ext cx="4935684" cy="3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3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XCCW Joined 1a" panose="03050602040000000000" pitchFamily="66" charset="0"/>
              </a:rPr>
              <a:t>Your task…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Research Greta Thunberg. Find out as much information as you can about Greta and </a:t>
            </a:r>
            <a:r>
              <a:rPr lang="en-GB" smtClean="0">
                <a:latin typeface="XCCW Joined 1a" panose="03050602040000000000" pitchFamily="66" charset="0"/>
              </a:rPr>
              <a:t>make </a:t>
            </a:r>
            <a:r>
              <a:rPr lang="en-GB" smtClean="0">
                <a:latin typeface="XCCW Joined 1a" panose="03050602040000000000" pitchFamily="66" charset="0"/>
              </a:rPr>
              <a:t>notes.</a:t>
            </a:r>
          </a:p>
          <a:p>
            <a:pPr marL="0" indent="0">
              <a:buNone/>
            </a:pPr>
            <a:endParaRPr lang="en-GB" dirty="0" smtClean="0">
              <a:latin typeface="XCCW Joined 1a" panose="03050602040000000000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XCCW Joined 1a" panose="03050602040000000000" pitchFamily="66" charset="0"/>
              </a:rPr>
              <a:t>Find out about why Greta Thunberg is seen as a ‘Courageous Advocate’ and what she has been doing for the environment and others. 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8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XCCW Joined 1a</vt:lpstr>
      <vt:lpstr>Office Theme</vt:lpstr>
      <vt:lpstr>What is a ‘Courageous Advocate’?</vt:lpstr>
      <vt:lpstr>Your task…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RE Spring 1 – Week 2</dc:title>
  <dc:creator>tidman, emily</dc:creator>
  <cp:lastModifiedBy>Brocklehurst, Gemma</cp:lastModifiedBy>
  <cp:revision>2</cp:revision>
  <dcterms:created xsi:type="dcterms:W3CDTF">2021-01-11T11:30:52Z</dcterms:created>
  <dcterms:modified xsi:type="dcterms:W3CDTF">2021-01-21T17:30:33Z</dcterms:modified>
</cp:coreProperties>
</file>