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11" r:id="rId5"/>
    <p:sldId id="256" r:id="rId6"/>
    <p:sldId id="366" r:id="rId7"/>
    <p:sldId id="365" r:id="rId8"/>
    <p:sldId id="399" r:id="rId9"/>
    <p:sldId id="360" r:id="rId10"/>
    <p:sldId id="412" r:id="rId11"/>
    <p:sldId id="395" r:id="rId12"/>
    <p:sldId id="423" r:id="rId13"/>
    <p:sldId id="424" r:id="rId14"/>
    <p:sldId id="425" r:id="rId15"/>
    <p:sldId id="426" r:id="rId16"/>
    <p:sldId id="427" r:id="rId17"/>
    <p:sldId id="355" r:id="rId18"/>
    <p:sldId id="428" r:id="rId19"/>
    <p:sldId id="420" r:id="rId20"/>
    <p:sldId id="430" r:id="rId21"/>
    <p:sldId id="429" r:id="rId22"/>
    <p:sldId id="314" r:id="rId23"/>
    <p:sldId id="431" r:id="rId24"/>
    <p:sldId id="43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8BA67"/>
    <a:srgbClr val="00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5FE62D-86A3-4D34-B52C-499F0FED106C}" v="2" dt="2020-01-29T12:23:27.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1" autoAdjust="0"/>
    <p:restoredTop sz="94660"/>
  </p:normalViewPr>
  <p:slideViewPr>
    <p:cSldViewPr snapToGrid="0">
      <p:cViewPr varScale="1">
        <p:scale>
          <a:sx n="86" d="100"/>
          <a:sy n="86" d="100"/>
        </p:scale>
        <p:origin x="134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rix" userId="a678036f-2d88-407c-addb-d0af3fea6eec" providerId="ADAL" clId="{9DADDA2D-7023-4224-AA88-96B93008952B}"/>
  </pc:docChgLst>
  <pc:docChgLst>
    <pc:chgData name="Ashleigh Sobol" userId="8430f2a2-602f-4dde-a79b-412efd9dd8bf" providerId="ADAL" clId="{A204DDAC-AA7C-4679-9F40-91028CD5C38E}"/>
  </pc:docChgLst>
  <pc:docChgLst>
    <pc:chgData name="Ashleigh Sobol" userId="8430f2a2-602f-4dde-a79b-412efd9dd8bf" providerId="ADAL" clId="{945C51C1-2AFD-4D2A-8B01-38125315A474}"/>
    <pc:docChg chg="modSld">
      <pc:chgData name="Ashleigh Sobol" userId="8430f2a2-602f-4dde-a79b-412efd9dd8bf" providerId="ADAL" clId="{945C51C1-2AFD-4D2A-8B01-38125315A474}" dt="2018-11-06T09:07:31.625" v="0"/>
      <pc:docMkLst>
        <pc:docMk/>
      </pc:docMkLst>
      <pc:sldChg chg="modSp">
        <pc:chgData name="Ashleigh Sobol" userId="8430f2a2-602f-4dde-a79b-412efd9dd8bf" providerId="ADAL" clId="{945C51C1-2AFD-4D2A-8B01-38125315A474}" dt="2018-11-06T09:07:31.625" v="0"/>
        <pc:sldMkLst>
          <pc:docMk/>
          <pc:sldMk cId="2637481266" sldId="256"/>
        </pc:sldMkLst>
        <pc:spChg chg="mod">
          <ac:chgData name="Ashleigh Sobol" userId="8430f2a2-602f-4dde-a79b-412efd9dd8bf" providerId="ADAL" clId="{945C51C1-2AFD-4D2A-8B01-38125315A474}" dt="2018-11-06T09:07:31.625" v="0"/>
          <ac:spMkLst>
            <pc:docMk/>
            <pc:sldMk cId="2637481266" sldId="256"/>
            <ac:spMk id="7" creationId="{277FDC6C-B99A-4ED8-B341-A52126824B67}"/>
          </ac:spMkLst>
        </pc:spChg>
      </pc:sldChg>
      <pc:sldChg chg="modSp">
        <pc:chgData name="Ashleigh Sobol" userId="8430f2a2-602f-4dde-a79b-412efd9dd8bf" providerId="ADAL" clId="{945C51C1-2AFD-4D2A-8B01-38125315A474}" dt="2018-11-06T09:07:31.625" v="0"/>
        <pc:sldMkLst>
          <pc:docMk/>
          <pc:sldMk cId="636014570" sldId="314"/>
        </pc:sldMkLst>
        <pc:spChg chg="mod">
          <ac:chgData name="Ashleigh Sobol" userId="8430f2a2-602f-4dde-a79b-412efd9dd8bf" providerId="ADAL" clId="{945C51C1-2AFD-4D2A-8B01-38125315A474}" dt="2018-11-06T09:07:31.625" v="0"/>
          <ac:spMkLst>
            <pc:docMk/>
            <pc:sldMk cId="636014570" sldId="314"/>
            <ac:spMk id="7" creationId="{84B107DC-B90C-4A45-B422-BA8DE29C2552}"/>
          </ac:spMkLst>
        </pc:spChg>
      </pc:sldChg>
      <pc:sldChg chg="modSp">
        <pc:chgData name="Ashleigh Sobol" userId="8430f2a2-602f-4dde-a79b-412efd9dd8bf" providerId="ADAL" clId="{945C51C1-2AFD-4D2A-8B01-38125315A474}" dt="2018-11-06T09:07:31.625" v="0"/>
        <pc:sldMkLst>
          <pc:docMk/>
          <pc:sldMk cId="1071900124" sldId="355"/>
        </pc:sldMkLst>
        <pc:spChg chg="mod">
          <ac:chgData name="Ashleigh Sobol" userId="8430f2a2-602f-4dde-a79b-412efd9dd8bf" providerId="ADAL" clId="{945C51C1-2AFD-4D2A-8B01-38125315A474}" dt="2018-11-06T09:07:31.625" v="0"/>
          <ac:spMkLst>
            <pc:docMk/>
            <pc:sldMk cId="1071900124" sldId="355"/>
            <ac:spMk id="7" creationId="{F2267ACB-233E-41BC-B01B-8F3DC45483E4}"/>
          </ac:spMkLst>
        </pc:spChg>
      </pc:sldChg>
      <pc:sldChg chg="modSp">
        <pc:chgData name="Ashleigh Sobol" userId="8430f2a2-602f-4dde-a79b-412efd9dd8bf" providerId="ADAL" clId="{945C51C1-2AFD-4D2A-8B01-38125315A474}" dt="2018-11-06T09:07:31.625" v="0"/>
        <pc:sldMkLst>
          <pc:docMk/>
          <pc:sldMk cId="36917022" sldId="360"/>
        </pc:sldMkLst>
        <pc:spChg chg="mod">
          <ac:chgData name="Ashleigh Sobol" userId="8430f2a2-602f-4dde-a79b-412efd9dd8bf" providerId="ADAL" clId="{945C51C1-2AFD-4D2A-8B01-38125315A474}" dt="2018-11-06T09:07:31.625" v="0"/>
          <ac:spMkLst>
            <pc:docMk/>
            <pc:sldMk cId="36917022" sldId="360"/>
            <ac:spMk id="7" creationId="{B632E459-9B27-4467-B89C-78410207B713}"/>
          </ac:spMkLst>
        </pc:spChg>
      </pc:sldChg>
    </pc:docChg>
  </pc:docChgLst>
  <pc:docChgLst>
    <pc:chgData name="Kelly Pierpoint" userId="3abd6744-e963-43b0-896c-084c3015026c" providerId="ADAL" clId="{057581CC-6D01-4A25-9826-C2D605C67685}"/>
    <pc:docChg chg="undo custSel addSld delSld modSld sldOrd">
      <pc:chgData name="Kelly Pierpoint" userId="3abd6744-e963-43b0-896c-084c3015026c" providerId="ADAL" clId="{057581CC-6D01-4A25-9826-C2D605C67685}" dt="2019-01-15T12:11:13.180" v="617" actId="6549"/>
      <pc:docMkLst>
        <pc:docMk/>
      </pc:docMkLst>
      <pc:sldChg chg="modSp">
        <pc:chgData name="Kelly Pierpoint" userId="3abd6744-e963-43b0-896c-084c3015026c" providerId="ADAL" clId="{057581CC-6D01-4A25-9826-C2D605C67685}" dt="2019-01-05T11:52:57.505" v="454" actId="20577"/>
        <pc:sldMkLst>
          <pc:docMk/>
          <pc:sldMk cId="2637481266" sldId="256"/>
        </pc:sldMkLst>
        <pc:spChg chg="mod">
          <ac:chgData name="Kelly Pierpoint" userId="3abd6744-e963-43b0-896c-084c3015026c" providerId="ADAL" clId="{057581CC-6D01-4A25-9826-C2D605C67685}" dt="2019-01-05T11:52:57.505" v="454" actId="20577"/>
          <ac:spMkLst>
            <pc:docMk/>
            <pc:sldMk cId="2637481266" sldId="256"/>
            <ac:spMk id="19" creationId="{5252A847-DE45-4FA3-A1F8-EEBEB845FF8E}"/>
          </ac:spMkLst>
        </pc:spChg>
      </pc:sldChg>
      <pc:sldChg chg="addSp modSp">
        <pc:chgData name="Kelly Pierpoint" userId="3abd6744-e963-43b0-896c-084c3015026c" providerId="ADAL" clId="{057581CC-6D01-4A25-9826-C2D605C67685}" dt="2019-01-15T12:11:13.180" v="617" actId="6549"/>
        <pc:sldMkLst>
          <pc:docMk/>
          <pc:sldMk cId="636014570" sldId="314"/>
        </pc:sldMkLst>
        <pc:spChg chg="add mod">
          <ac:chgData name="Kelly Pierpoint" userId="3abd6744-e963-43b0-896c-084c3015026c" providerId="ADAL" clId="{057581CC-6D01-4A25-9826-C2D605C67685}" dt="2019-01-15T12:10:42.751" v="597" actId="255"/>
          <ac:spMkLst>
            <pc:docMk/>
            <pc:sldMk cId="636014570" sldId="314"/>
            <ac:spMk id="6" creationId="{34337AE9-A9B0-4EFD-A500-787F26081721}"/>
          </ac:spMkLst>
        </pc:spChg>
        <pc:spChg chg="add mod">
          <ac:chgData name="Kelly Pierpoint" userId="3abd6744-e963-43b0-896c-084c3015026c" providerId="ADAL" clId="{057581CC-6D01-4A25-9826-C2D605C67685}" dt="2019-01-15T12:10:42.751" v="597" actId="255"/>
          <ac:spMkLst>
            <pc:docMk/>
            <pc:sldMk cId="636014570" sldId="314"/>
            <ac:spMk id="9" creationId="{3AB82181-4B36-4CC7-8FC1-B5255834178A}"/>
          </ac:spMkLst>
        </pc:spChg>
        <pc:spChg chg="add mod">
          <ac:chgData name="Kelly Pierpoint" userId="3abd6744-e963-43b0-896c-084c3015026c" providerId="ADAL" clId="{057581CC-6D01-4A25-9826-C2D605C67685}" dt="2019-01-15T12:10:42.751" v="597" actId="255"/>
          <ac:spMkLst>
            <pc:docMk/>
            <pc:sldMk cId="636014570" sldId="314"/>
            <ac:spMk id="12" creationId="{00613D58-7DD0-4B1B-B481-3F642B40AA98}"/>
          </ac:spMkLst>
        </pc:spChg>
        <pc:spChg chg="add mod">
          <ac:chgData name="Kelly Pierpoint" userId="3abd6744-e963-43b0-896c-084c3015026c" providerId="ADAL" clId="{057581CC-6D01-4A25-9826-C2D605C67685}" dt="2019-01-15T12:10:42.751" v="597" actId="255"/>
          <ac:spMkLst>
            <pc:docMk/>
            <pc:sldMk cId="636014570" sldId="314"/>
            <ac:spMk id="13" creationId="{489D5417-6856-45FC-B532-DAD95985E4DA}"/>
          </ac:spMkLst>
        </pc:spChg>
        <pc:spChg chg="add mod">
          <ac:chgData name="Kelly Pierpoint" userId="3abd6744-e963-43b0-896c-084c3015026c" providerId="ADAL" clId="{057581CC-6D01-4A25-9826-C2D605C67685}" dt="2019-01-15T12:10:42.751" v="597" actId="255"/>
          <ac:spMkLst>
            <pc:docMk/>
            <pc:sldMk cId="636014570" sldId="314"/>
            <ac:spMk id="14" creationId="{7CB0E41D-D2C7-427E-8CB7-DC02DFA48ECF}"/>
          </ac:spMkLst>
        </pc:spChg>
        <pc:spChg chg="add mod">
          <ac:chgData name="Kelly Pierpoint" userId="3abd6744-e963-43b0-896c-084c3015026c" providerId="ADAL" clId="{057581CC-6D01-4A25-9826-C2D605C67685}" dt="2019-01-15T12:10:42.751" v="597" actId="255"/>
          <ac:spMkLst>
            <pc:docMk/>
            <pc:sldMk cId="636014570" sldId="314"/>
            <ac:spMk id="15" creationId="{F5E517B6-17CD-4699-90DB-259FD1BC76F0}"/>
          </ac:spMkLst>
        </pc:spChg>
        <pc:spChg chg="mod">
          <ac:chgData name="Kelly Pierpoint" userId="3abd6744-e963-43b0-896c-084c3015026c" providerId="ADAL" clId="{057581CC-6D01-4A25-9826-C2D605C67685}" dt="2019-01-15T12:11:13.180" v="617" actId="6549"/>
          <ac:spMkLst>
            <pc:docMk/>
            <pc:sldMk cId="636014570" sldId="314"/>
            <ac:spMk id="19" creationId="{5252A847-DE45-4FA3-A1F8-EEBEB845FF8E}"/>
          </ac:spMkLst>
        </pc:spChg>
        <pc:grpChg chg="add mod">
          <ac:chgData name="Kelly Pierpoint" userId="3abd6744-e963-43b0-896c-084c3015026c" providerId="ADAL" clId="{057581CC-6D01-4A25-9826-C2D605C67685}" dt="2019-01-15T12:10:40.324" v="596" actId="1076"/>
          <ac:grpSpMkLst>
            <pc:docMk/>
            <pc:sldMk cId="636014570" sldId="314"/>
            <ac:grpSpMk id="2" creationId="{F6722002-EBE9-427E-B23B-9347D5C40CD1}"/>
          </ac:grpSpMkLst>
        </pc:grpChg>
        <pc:cxnChg chg="add mod">
          <ac:chgData name="Kelly Pierpoint" userId="3abd6744-e963-43b0-896c-084c3015026c" providerId="ADAL" clId="{057581CC-6D01-4A25-9826-C2D605C67685}" dt="2019-01-15T12:10:30.393" v="569" actId="164"/>
          <ac:cxnSpMkLst>
            <pc:docMk/>
            <pc:sldMk cId="636014570" sldId="314"/>
            <ac:cxnSpMk id="10" creationId="{84E2F27C-59AB-4983-BFC2-5C909BB60127}"/>
          </ac:cxnSpMkLst>
        </pc:cxnChg>
        <pc:cxnChg chg="add mod">
          <ac:chgData name="Kelly Pierpoint" userId="3abd6744-e963-43b0-896c-084c3015026c" providerId="ADAL" clId="{057581CC-6D01-4A25-9826-C2D605C67685}" dt="2019-01-15T12:10:30.393" v="569" actId="164"/>
          <ac:cxnSpMkLst>
            <pc:docMk/>
            <pc:sldMk cId="636014570" sldId="314"/>
            <ac:cxnSpMk id="11" creationId="{F33C4395-0C56-4C53-A759-875150701690}"/>
          </ac:cxnSpMkLst>
        </pc:cxnChg>
      </pc:sldChg>
      <pc:sldChg chg="addSp modSp">
        <pc:chgData name="Kelly Pierpoint" userId="3abd6744-e963-43b0-896c-084c3015026c" providerId="ADAL" clId="{057581CC-6D01-4A25-9826-C2D605C67685}" dt="2019-01-15T12:08:32.533" v="500" actId="20577"/>
        <pc:sldMkLst>
          <pc:docMk/>
          <pc:sldMk cId="1071900124" sldId="355"/>
        </pc:sldMkLst>
        <pc:spChg chg="add mod">
          <ac:chgData name="Kelly Pierpoint" userId="3abd6744-e963-43b0-896c-084c3015026c" providerId="ADAL" clId="{057581CC-6D01-4A25-9826-C2D605C67685}" dt="2019-01-15T12:08:32.533" v="500" actId="20577"/>
          <ac:spMkLst>
            <pc:docMk/>
            <pc:sldMk cId="1071900124" sldId="355"/>
            <ac:spMk id="6" creationId="{262CBF26-782B-442F-8171-3762C29BE53F}"/>
          </ac:spMkLst>
        </pc:spChg>
        <pc:spChg chg="add mod">
          <ac:chgData name="Kelly Pierpoint" userId="3abd6744-e963-43b0-896c-084c3015026c" providerId="ADAL" clId="{057581CC-6D01-4A25-9826-C2D605C67685}" dt="2019-01-15T12:08:29.220" v="499" actId="1076"/>
          <ac:spMkLst>
            <pc:docMk/>
            <pc:sldMk cId="1071900124" sldId="355"/>
            <ac:spMk id="9" creationId="{AF979E40-E642-4F1B-ACAB-046035409AF4}"/>
          </ac:spMkLst>
        </pc:spChg>
        <pc:spChg chg="add mod">
          <ac:chgData name="Kelly Pierpoint" userId="3abd6744-e963-43b0-896c-084c3015026c" providerId="ADAL" clId="{057581CC-6D01-4A25-9826-C2D605C67685}" dt="2019-01-15T12:08:21.549" v="497" actId="1076"/>
          <ac:spMkLst>
            <pc:docMk/>
            <pc:sldMk cId="1071900124" sldId="355"/>
            <ac:spMk id="10" creationId="{295DAB13-B042-4091-B078-9472D3D9DD1E}"/>
          </ac:spMkLst>
        </pc:spChg>
        <pc:spChg chg="mod">
          <ac:chgData name="Kelly Pierpoint" userId="3abd6744-e963-43b0-896c-084c3015026c" providerId="ADAL" clId="{057581CC-6D01-4A25-9826-C2D605C67685}" dt="2019-01-15T12:07:44.111" v="487" actId="1076"/>
          <ac:spMkLst>
            <pc:docMk/>
            <pc:sldMk cId="1071900124" sldId="355"/>
            <ac:spMk id="19" creationId="{5252A847-DE45-4FA3-A1F8-EEBEB845FF8E}"/>
          </ac:spMkLst>
        </pc:spChg>
      </pc:sldChg>
      <pc:sldChg chg="addSp modSp">
        <pc:chgData name="Kelly Pierpoint" userId="3abd6744-e963-43b0-896c-084c3015026c" providerId="ADAL" clId="{057581CC-6D01-4A25-9826-C2D605C67685}" dt="2019-01-05T11:22:40.695" v="74" actId="1036"/>
        <pc:sldMkLst>
          <pc:docMk/>
          <pc:sldMk cId="36917022" sldId="360"/>
        </pc:sldMkLst>
        <pc:spChg chg="add mod">
          <ac:chgData name="Kelly Pierpoint" userId="3abd6744-e963-43b0-896c-084c3015026c" providerId="ADAL" clId="{057581CC-6D01-4A25-9826-C2D605C67685}" dt="2019-01-05T11:21:32.541" v="38" actId="255"/>
          <ac:spMkLst>
            <pc:docMk/>
            <pc:sldMk cId="36917022" sldId="360"/>
            <ac:spMk id="6" creationId="{0F6DA3B0-7B8D-4D16-A826-4A61C2BC0DAE}"/>
          </ac:spMkLst>
        </pc:spChg>
        <pc:spChg chg="add mod">
          <ac:chgData name="Kelly Pierpoint" userId="3abd6744-e963-43b0-896c-084c3015026c" providerId="ADAL" clId="{057581CC-6D01-4A25-9826-C2D605C67685}" dt="2019-01-05T11:21:32.541" v="38" actId="255"/>
          <ac:spMkLst>
            <pc:docMk/>
            <pc:sldMk cId="36917022" sldId="360"/>
            <ac:spMk id="9" creationId="{9A3A375A-6505-4106-B29C-8B47036AA8B9}"/>
          </ac:spMkLst>
        </pc:spChg>
        <pc:spChg chg="add mod">
          <ac:chgData name="Kelly Pierpoint" userId="3abd6744-e963-43b0-896c-084c3015026c" providerId="ADAL" clId="{057581CC-6D01-4A25-9826-C2D605C67685}" dt="2019-01-05T11:21:32.541" v="38" actId="255"/>
          <ac:spMkLst>
            <pc:docMk/>
            <pc:sldMk cId="36917022" sldId="360"/>
            <ac:spMk id="10" creationId="{B193C9EB-9A27-427D-828E-A6727FD0F5A4}"/>
          </ac:spMkLst>
        </pc:spChg>
        <pc:spChg chg="add mod">
          <ac:chgData name="Kelly Pierpoint" userId="3abd6744-e963-43b0-896c-084c3015026c" providerId="ADAL" clId="{057581CC-6D01-4A25-9826-C2D605C67685}" dt="2019-01-05T11:21:32.541" v="38" actId="255"/>
          <ac:spMkLst>
            <pc:docMk/>
            <pc:sldMk cId="36917022" sldId="360"/>
            <ac:spMk id="11" creationId="{22722EEE-ACE5-4308-B97D-E872C66497AC}"/>
          </ac:spMkLst>
        </pc:spChg>
        <pc:spChg chg="add mod">
          <ac:chgData name="Kelly Pierpoint" userId="3abd6744-e963-43b0-896c-084c3015026c" providerId="ADAL" clId="{057581CC-6D01-4A25-9826-C2D605C67685}" dt="2019-01-05T11:21:32.541" v="38" actId="255"/>
          <ac:spMkLst>
            <pc:docMk/>
            <pc:sldMk cId="36917022" sldId="360"/>
            <ac:spMk id="12" creationId="{83F35092-5D0D-40AD-839E-403F1A05F854}"/>
          </ac:spMkLst>
        </pc:spChg>
        <pc:spChg chg="add mod">
          <ac:chgData name="Kelly Pierpoint" userId="3abd6744-e963-43b0-896c-084c3015026c" providerId="ADAL" clId="{057581CC-6D01-4A25-9826-C2D605C67685}" dt="2019-01-05T11:21:32.541" v="38" actId="255"/>
          <ac:spMkLst>
            <pc:docMk/>
            <pc:sldMk cId="36917022" sldId="360"/>
            <ac:spMk id="13" creationId="{8B3ADABA-D6DD-4D10-96D9-E20F908E24E0}"/>
          </ac:spMkLst>
        </pc:spChg>
        <pc:spChg chg="add mod">
          <ac:chgData name="Kelly Pierpoint" userId="3abd6744-e963-43b0-896c-084c3015026c" providerId="ADAL" clId="{057581CC-6D01-4A25-9826-C2D605C67685}" dt="2019-01-05T11:21:32.541" v="38" actId="255"/>
          <ac:spMkLst>
            <pc:docMk/>
            <pc:sldMk cId="36917022" sldId="360"/>
            <ac:spMk id="14" creationId="{309AC4D3-2947-443E-9F83-FBCD5A94B0A2}"/>
          </ac:spMkLst>
        </pc:spChg>
        <pc:spChg chg="add mod">
          <ac:chgData name="Kelly Pierpoint" userId="3abd6744-e963-43b0-896c-084c3015026c" providerId="ADAL" clId="{057581CC-6D01-4A25-9826-C2D605C67685}" dt="2019-01-05T11:22:20.519" v="56" actId="20577"/>
          <ac:spMkLst>
            <pc:docMk/>
            <pc:sldMk cId="36917022" sldId="360"/>
            <ac:spMk id="15" creationId="{60E835EA-7376-435A-A3E4-941F098BE352}"/>
          </ac:spMkLst>
        </pc:spChg>
        <pc:spChg chg="mod">
          <ac:chgData name="Kelly Pierpoint" userId="3abd6744-e963-43b0-896c-084c3015026c" providerId="ADAL" clId="{057581CC-6D01-4A25-9826-C2D605C67685}" dt="2019-01-05T11:22:34.556" v="60" actId="207"/>
          <ac:spMkLst>
            <pc:docMk/>
            <pc:sldMk cId="36917022" sldId="360"/>
            <ac:spMk id="19" creationId="{5252A847-DE45-4FA3-A1F8-EEBEB845FF8E}"/>
          </ac:spMkLst>
        </pc:spChg>
        <pc:grpChg chg="add mod">
          <ac:chgData name="Kelly Pierpoint" userId="3abd6744-e963-43b0-896c-084c3015026c" providerId="ADAL" clId="{057581CC-6D01-4A25-9826-C2D605C67685}" dt="2019-01-05T11:22:40.695" v="74" actId="1036"/>
          <ac:grpSpMkLst>
            <pc:docMk/>
            <pc:sldMk cId="36917022" sldId="360"/>
            <ac:grpSpMk id="2" creationId="{B6C162A4-950B-40C4-A702-EE13387F4C7E}"/>
          </ac:grpSpMkLst>
        </pc:grpChg>
      </pc:sldChg>
      <pc:sldChg chg="addSp delSp modSp">
        <pc:chgData name="Kelly Pierpoint" userId="3abd6744-e963-43b0-896c-084c3015026c" providerId="ADAL" clId="{057581CC-6D01-4A25-9826-C2D605C67685}" dt="2019-01-05T11:54:04.250" v="474" actId="207"/>
        <pc:sldMkLst>
          <pc:docMk/>
          <pc:sldMk cId="1669721746" sldId="365"/>
        </pc:sldMkLst>
        <pc:spChg chg="mod">
          <ac:chgData name="Kelly Pierpoint" userId="3abd6744-e963-43b0-896c-084c3015026c" providerId="ADAL" clId="{057581CC-6D01-4A25-9826-C2D605C67685}" dt="2019-01-05T11:54:04.250" v="474" actId="207"/>
          <ac:spMkLst>
            <pc:docMk/>
            <pc:sldMk cId="1669721746" sldId="365"/>
            <ac:spMk id="19" creationId="{5252A847-DE45-4FA3-A1F8-EEBEB845FF8E}"/>
          </ac:spMkLst>
        </pc:spChg>
        <pc:graphicFrameChg chg="add mod">
          <ac:chgData name="Kelly Pierpoint" userId="3abd6744-e963-43b0-896c-084c3015026c" providerId="ADAL" clId="{057581CC-6D01-4A25-9826-C2D605C67685}" dt="2019-01-05T11:53:44.774" v="469" actId="1076"/>
          <ac:graphicFrameMkLst>
            <pc:docMk/>
            <pc:sldMk cId="1669721746" sldId="365"/>
            <ac:graphicFrameMk id="6" creationId="{0280D12B-6259-4203-862E-FF6342B49CB8}"/>
          </ac:graphicFrameMkLst>
        </pc:graphicFrameChg>
        <pc:graphicFrameChg chg="add mod">
          <ac:chgData name="Kelly Pierpoint" userId="3abd6744-e963-43b0-896c-084c3015026c" providerId="ADAL" clId="{057581CC-6D01-4A25-9826-C2D605C67685}" dt="2019-01-05T11:53:44.774" v="469" actId="1076"/>
          <ac:graphicFrameMkLst>
            <pc:docMk/>
            <pc:sldMk cId="1669721746" sldId="365"/>
            <ac:graphicFrameMk id="9" creationId="{3D2AF2A2-B023-4468-B39D-88A782A78910}"/>
          </ac:graphicFrameMkLst>
        </pc:graphicFrameChg>
        <pc:cxnChg chg="add del mod">
          <ac:chgData name="Kelly Pierpoint" userId="3abd6744-e963-43b0-896c-084c3015026c" providerId="ADAL" clId="{057581CC-6D01-4A25-9826-C2D605C67685}" dt="2019-01-05T11:53:52.187" v="471" actId="478"/>
          <ac:cxnSpMkLst>
            <pc:docMk/>
            <pc:sldMk cId="1669721746" sldId="365"/>
            <ac:cxnSpMk id="10" creationId="{7A44B3AD-DB59-4A80-8FED-0E5483A463B0}"/>
          </ac:cxnSpMkLst>
        </pc:cxnChg>
        <pc:cxnChg chg="add del mod">
          <ac:chgData name="Kelly Pierpoint" userId="3abd6744-e963-43b0-896c-084c3015026c" providerId="ADAL" clId="{057581CC-6D01-4A25-9826-C2D605C67685}" dt="2019-01-05T11:53:52.187" v="471" actId="478"/>
          <ac:cxnSpMkLst>
            <pc:docMk/>
            <pc:sldMk cId="1669721746" sldId="365"/>
            <ac:cxnSpMk id="11" creationId="{60986D0B-2955-4032-9FB9-27D784441EDB}"/>
          </ac:cxnSpMkLst>
        </pc:cxnChg>
        <pc:cxnChg chg="add del mod">
          <ac:chgData name="Kelly Pierpoint" userId="3abd6744-e963-43b0-896c-084c3015026c" providerId="ADAL" clId="{057581CC-6D01-4A25-9826-C2D605C67685}" dt="2019-01-05T11:53:52.187" v="471" actId="478"/>
          <ac:cxnSpMkLst>
            <pc:docMk/>
            <pc:sldMk cId="1669721746" sldId="365"/>
            <ac:cxnSpMk id="12" creationId="{A14377A4-65C2-4F7C-A6A5-9B3F0E26B43A}"/>
          </ac:cxnSpMkLst>
        </pc:cxnChg>
        <pc:cxnChg chg="add del mod">
          <ac:chgData name="Kelly Pierpoint" userId="3abd6744-e963-43b0-896c-084c3015026c" providerId="ADAL" clId="{057581CC-6D01-4A25-9826-C2D605C67685}" dt="2019-01-05T11:53:52.187" v="471" actId="478"/>
          <ac:cxnSpMkLst>
            <pc:docMk/>
            <pc:sldMk cId="1669721746" sldId="365"/>
            <ac:cxnSpMk id="13" creationId="{DC2511B4-F76C-4997-9E3B-1A6CA2A8C4EE}"/>
          </ac:cxnSpMkLst>
        </pc:cxnChg>
        <pc:cxnChg chg="add del mod">
          <ac:chgData name="Kelly Pierpoint" userId="3abd6744-e963-43b0-896c-084c3015026c" providerId="ADAL" clId="{057581CC-6D01-4A25-9826-C2D605C67685}" dt="2019-01-05T11:53:52.187" v="471" actId="478"/>
          <ac:cxnSpMkLst>
            <pc:docMk/>
            <pc:sldMk cId="1669721746" sldId="365"/>
            <ac:cxnSpMk id="14" creationId="{54591A28-23C3-47BD-8248-321ED9923A28}"/>
          </ac:cxnSpMkLst>
        </pc:cxnChg>
        <pc:cxnChg chg="add del mod">
          <ac:chgData name="Kelly Pierpoint" userId="3abd6744-e963-43b0-896c-084c3015026c" providerId="ADAL" clId="{057581CC-6D01-4A25-9826-C2D605C67685}" dt="2019-01-05T11:53:52.187" v="471" actId="478"/>
          <ac:cxnSpMkLst>
            <pc:docMk/>
            <pc:sldMk cId="1669721746" sldId="365"/>
            <ac:cxnSpMk id="15" creationId="{C5D03987-EF41-4E6B-A7AE-C86EAC8DEF96}"/>
          </ac:cxnSpMkLst>
        </pc:cxnChg>
      </pc:sldChg>
      <pc:sldChg chg="modSp">
        <pc:chgData name="Kelly Pierpoint" userId="3abd6744-e963-43b0-896c-084c3015026c" providerId="ADAL" clId="{057581CC-6D01-4A25-9826-C2D605C67685}" dt="2019-01-05T11:53:18.212" v="466"/>
        <pc:sldMkLst>
          <pc:docMk/>
          <pc:sldMk cId="332354265" sldId="366"/>
        </pc:sldMkLst>
        <pc:spChg chg="mod">
          <ac:chgData name="Kelly Pierpoint" userId="3abd6744-e963-43b0-896c-084c3015026c" providerId="ADAL" clId="{057581CC-6D01-4A25-9826-C2D605C67685}" dt="2019-01-05T11:53:18.212" v="466"/>
          <ac:spMkLst>
            <pc:docMk/>
            <pc:sldMk cId="332354265" sldId="366"/>
            <ac:spMk id="19" creationId="{5252A847-DE45-4FA3-A1F8-EEBEB845FF8E}"/>
          </ac:spMkLst>
        </pc:spChg>
      </pc:sldChg>
      <pc:sldChg chg="addSp delSp modSp add">
        <pc:chgData name="Kelly Pierpoint" userId="3abd6744-e963-43b0-896c-084c3015026c" providerId="ADAL" clId="{057581CC-6D01-4A25-9826-C2D605C67685}" dt="2019-01-05T11:42:20.037" v="414" actId="478"/>
        <pc:sldMkLst>
          <pc:docMk/>
          <pc:sldMk cId="505161661" sldId="390"/>
        </pc:sldMkLst>
        <pc:spChg chg="add mod">
          <ac:chgData name="Kelly Pierpoint" userId="3abd6744-e963-43b0-896c-084c3015026c" providerId="ADAL" clId="{057581CC-6D01-4A25-9826-C2D605C67685}" dt="2019-01-05T11:40:32.801" v="379" actId="1582"/>
          <ac:spMkLst>
            <pc:docMk/>
            <pc:sldMk cId="505161661" sldId="390"/>
            <ac:spMk id="6" creationId="{0D8E82D1-ED2A-43BE-B4B0-400F35ED9505}"/>
          </ac:spMkLst>
        </pc:spChg>
        <pc:spChg chg="add mod">
          <ac:chgData name="Kelly Pierpoint" userId="3abd6744-e963-43b0-896c-084c3015026c" providerId="ADAL" clId="{057581CC-6D01-4A25-9826-C2D605C67685}" dt="2019-01-05T11:40:32.801" v="379" actId="1582"/>
          <ac:spMkLst>
            <pc:docMk/>
            <pc:sldMk cId="505161661" sldId="390"/>
            <ac:spMk id="9" creationId="{F2891196-8698-49D3-9D09-9BC4A4025F8D}"/>
          </ac:spMkLst>
        </pc:spChg>
        <pc:spChg chg="add mod">
          <ac:chgData name="Kelly Pierpoint" userId="3abd6744-e963-43b0-896c-084c3015026c" providerId="ADAL" clId="{057581CC-6D01-4A25-9826-C2D605C67685}" dt="2019-01-05T11:41:35.392" v="403" actId="20577"/>
          <ac:spMkLst>
            <pc:docMk/>
            <pc:sldMk cId="505161661" sldId="390"/>
            <ac:spMk id="10" creationId="{CEF354CF-4E06-495F-8E3B-56F55559D138}"/>
          </ac:spMkLst>
        </pc:spChg>
        <pc:spChg chg="add mod">
          <ac:chgData name="Kelly Pierpoint" userId="3abd6744-e963-43b0-896c-084c3015026c" providerId="ADAL" clId="{057581CC-6D01-4A25-9826-C2D605C67685}" dt="2019-01-05T11:40:53.250" v="386" actId="20577"/>
          <ac:spMkLst>
            <pc:docMk/>
            <pc:sldMk cId="505161661" sldId="390"/>
            <ac:spMk id="11" creationId="{754B438B-B2CE-473D-8C85-D55B1673CD83}"/>
          </ac:spMkLst>
        </pc:spChg>
        <pc:spChg chg="add mod">
          <ac:chgData name="Kelly Pierpoint" userId="3abd6744-e963-43b0-896c-084c3015026c" providerId="ADAL" clId="{057581CC-6D01-4A25-9826-C2D605C67685}" dt="2019-01-05T11:41:08.210" v="393" actId="20577"/>
          <ac:spMkLst>
            <pc:docMk/>
            <pc:sldMk cId="505161661" sldId="390"/>
            <ac:spMk id="12" creationId="{4BB6DA4C-620E-4A24-93FE-665B2BB1E672}"/>
          </ac:spMkLst>
        </pc:spChg>
        <pc:spChg chg="add mod">
          <ac:chgData name="Kelly Pierpoint" userId="3abd6744-e963-43b0-896c-084c3015026c" providerId="ADAL" clId="{057581CC-6D01-4A25-9826-C2D605C67685}" dt="2019-01-05T11:42:07.890" v="409" actId="20577"/>
          <ac:spMkLst>
            <pc:docMk/>
            <pc:sldMk cId="505161661" sldId="390"/>
            <ac:spMk id="13" creationId="{518E8CE7-E6E1-4129-B441-DC2EE52F0061}"/>
          </ac:spMkLst>
        </pc:spChg>
        <pc:spChg chg="add mod">
          <ac:chgData name="Kelly Pierpoint" userId="3abd6744-e963-43b0-896c-084c3015026c" providerId="ADAL" clId="{057581CC-6D01-4A25-9826-C2D605C67685}" dt="2019-01-05T11:40:32.801" v="379" actId="1582"/>
          <ac:spMkLst>
            <pc:docMk/>
            <pc:sldMk cId="505161661" sldId="390"/>
            <ac:spMk id="14" creationId="{E327BDC0-516B-4327-B39A-F3D88501CE88}"/>
          </ac:spMkLst>
        </pc:spChg>
        <pc:spChg chg="add mod">
          <ac:chgData name="Kelly Pierpoint" userId="3abd6744-e963-43b0-896c-084c3015026c" providerId="ADAL" clId="{057581CC-6D01-4A25-9826-C2D605C67685}" dt="2019-01-05T11:41:59.628" v="406" actId="20577"/>
          <ac:spMkLst>
            <pc:docMk/>
            <pc:sldMk cId="505161661" sldId="390"/>
            <ac:spMk id="15" creationId="{EE32561D-2680-45CE-B7D0-486619B0AFAF}"/>
          </ac:spMkLst>
        </pc:spChg>
        <pc:spChg chg="mod">
          <ac:chgData name="Kelly Pierpoint" userId="3abd6744-e963-43b0-896c-084c3015026c" providerId="ADAL" clId="{057581CC-6D01-4A25-9826-C2D605C67685}" dt="2019-01-05T11:40:12.843" v="375" actId="20577"/>
          <ac:spMkLst>
            <pc:docMk/>
            <pc:sldMk cId="505161661" sldId="390"/>
            <ac:spMk id="19" creationId="{5252A847-DE45-4FA3-A1F8-EEBEB845FF8E}"/>
          </ac:spMkLst>
        </pc:spChg>
        <pc:grpChg chg="add mod">
          <ac:chgData name="Kelly Pierpoint" userId="3abd6744-e963-43b0-896c-084c3015026c" providerId="ADAL" clId="{057581CC-6D01-4A25-9826-C2D605C67685}" dt="2019-01-05T11:39:33.767" v="353" actId="1076"/>
          <ac:grpSpMkLst>
            <pc:docMk/>
            <pc:sldMk cId="505161661" sldId="390"/>
            <ac:grpSpMk id="2" creationId="{23DA3DA8-EAB5-402D-B328-11D46741B357}"/>
          </ac:grpSpMkLst>
        </pc:grpChg>
        <pc:cxnChg chg="add del mod">
          <ac:chgData name="Kelly Pierpoint" userId="3abd6744-e963-43b0-896c-084c3015026c" providerId="ADAL" clId="{057581CC-6D01-4A25-9826-C2D605C67685}" dt="2019-01-05T11:42:18.540" v="412" actId="478"/>
          <ac:cxnSpMkLst>
            <pc:docMk/>
            <pc:sldMk cId="505161661" sldId="390"/>
            <ac:cxnSpMk id="16" creationId="{8BDD7287-67DD-4B22-B0A5-26A7F6CF5F80}"/>
          </ac:cxnSpMkLst>
        </pc:cxnChg>
        <pc:cxnChg chg="add del mod">
          <ac:chgData name="Kelly Pierpoint" userId="3abd6744-e963-43b0-896c-084c3015026c" providerId="ADAL" clId="{057581CC-6D01-4A25-9826-C2D605C67685}" dt="2019-01-05T11:42:17.742" v="411" actId="478"/>
          <ac:cxnSpMkLst>
            <pc:docMk/>
            <pc:sldMk cId="505161661" sldId="390"/>
            <ac:cxnSpMk id="20" creationId="{8259CB04-C996-4133-9593-54D74281C725}"/>
          </ac:cxnSpMkLst>
        </pc:cxnChg>
        <pc:cxnChg chg="add del mod">
          <ac:chgData name="Kelly Pierpoint" userId="3abd6744-e963-43b0-896c-084c3015026c" providerId="ADAL" clId="{057581CC-6D01-4A25-9826-C2D605C67685}" dt="2019-01-05T11:42:20.037" v="414" actId="478"/>
          <ac:cxnSpMkLst>
            <pc:docMk/>
            <pc:sldMk cId="505161661" sldId="390"/>
            <ac:cxnSpMk id="21" creationId="{1E813DDE-F769-4001-A09A-94F79C6D9DAE}"/>
          </ac:cxnSpMkLst>
        </pc:cxnChg>
        <pc:cxnChg chg="add del mod">
          <ac:chgData name="Kelly Pierpoint" userId="3abd6744-e963-43b0-896c-084c3015026c" providerId="ADAL" clId="{057581CC-6D01-4A25-9826-C2D605C67685}" dt="2019-01-05T11:42:19.532" v="413" actId="478"/>
          <ac:cxnSpMkLst>
            <pc:docMk/>
            <pc:sldMk cId="505161661" sldId="390"/>
            <ac:cxnSpMk id="22" creationId="{16A70620-7499-495D-8A47-C458F6FF1E84}"/>
          </ac:cxnSpMkLst>
        </pc:cxnChg>
      </pc:sldChg>
      <pc:sldChg chg="addSp modSp add">
        <pc:chgData name="Kelly Pierpoint" userId="3abd6744-e963-43b0-896c-084c3015026c" providerId="ADAL" clId="{057581CC-6D01-4A25-9826-C2D605C67685}" dt="2019-01-05T11:40:28.514" v="378" actId="1582"/>
        <pc:sldMkLst>
          <pc:docMk/>
          <pc:sldMk cId="1183427247" sldId="391"/>
        </pc:sldMkLst>
        <pc:spChg chg="add mod">
          <ac:chgData name="Kelly Pierpoint" userId="3abd6744-e963-43b0-896c-084c3015026c" providerId="ADAL" clId="{057581CC-6D01-4A25-9826-C2D605C67685}" dt="2019-01-05T11:40:28.514" v="378" actId="1582"/>
          <ac:spMkLst>
            <pc:docMk/>
            <pc:sldMk cId="1183427247" sldId="391"/>
            <ac:spMk id="6" creationId="{FE75DB23-ACE2-489F-9D7B-225DB6FC3B59}"/>
          </ac:spMkLst>
        </pc:spChg>
        <pc:spChg chg="add mod">
          <ac:chgData name="Kelly Pierpoint" userId="3abd6744-e963-43b0-896c-084c3015026c" providerId="ADAL" clId="{057581CC-6D01-4A25-9826-C2D605C67685}" dt="2019-01-05T11:40:28.514" v="378" actId="1582"/>
          <ac:spMkLst>
            <pc:docMk/>
            <pc:sldMk cId="1183427247" sldId="391"/>
            <ac:spMk id="9" creationId="{4F12E2BA-EB97-4C0D-B236-CD257B71D7E2}"/>
          </ac:spMkLst>
        </pc:spChg>
        <pc:spChg chg="add mod">
          <ac:chgData name="Kelly Pierpoint" userId="3abd6744-e963-43b0-896c-084c3015026c" providerId="ADAL" clId="{057581CC-6D01-4A25-9826-C2D605C67685}" dt="2019-01-05T11:40:28.514" v="378" actId="1582"/>
          <ac:spMkLst>
            <pc:docMk/>
            <pc:sldMk cId="1183427247" sldId="391"/>
            <ac:spMk id="10" creationId="{C671C68C-ADA8-48F4-AC84-77E27F3FC71B}"/>
          </ac:spMkLst>
        </pc:spChg>
        <pc:spChg chg="add mod">
          <ac:chgData name="Kelly Pierpoint" userId="3abd6744-e963-43b0-896c-084c3015026c" providerId="ADAL" clId="{057581CC-6D01-4A25-9826-C2D605C67685}" dt="2019-01-05T11:40:28.514" v="378" actId="1582"/>
          <ac:spMkLst>
            <pc:docMk/>
            <pc:sldMk cId="1183427247" sldId="391"/>
            <ac:spMk id="11" creationId="{94A9D435-BE94-4DAD-B66D-A7061AA6E96D}"/>
          </ac:spMkLst>
        </pc:spChg>
        <pc:spChg chg="add mod">
          <ac:chgData name="Kelly Pierpoint" userId="3abd6744-e963-43b0-896c-084c3015026c" providerId="ADAL" clId="{057581CC-6D01-4A25-9826-C2D605C67685}" dt="2019-01-05T11:40:28.514" v="378" actId="1582"/>
          <ac:spMkLst>
            <pc:docMk/>
            <pc:sldMk cId="1183427247" sldId="391"/>
            <ac:spMk id="12" creationId="{A08CCCE6-CD98-4A89-BC99-763DB9109610}"/>
          </ac:spMkLst>
        </pc:spChg>
        <pc:spChg chg="add mod">
          <ac:chgData name="Kelly Pierpoint" userId="3abd6744-e963-43b0-896c-084c3015026c" providerId="ADAL" clId="{057581CC-6D01-4A25-9826-C2D605C67685}" dt="2019-01-05T11:40:28.514" v="378" actId="1582"/>
          <ac:spMkLst>
            <pc:docMk/>
            <pc:sldMk cId="1183427247" sldId="391"/>
            <ac:spMk id="13" creationId="{5C23D44A-0AD8-4D34-B681-6B592EE8ED18}"/>
          </ac:spMkLst>
        </pc:spChg>
        <pc:spChg chg="add mod">
          <ac:chgData name="Kelly Pierpoint" userId="3abd6744-e963-43b0-896c-084c3015026c" providerId="ADAL" clId="{057581CC-6D01-4A25-9826-C2D605C67685}" dt="2019-01-05T11:40:28.514" v="378" actId="1582"/>
          <ac:spMkLst>
            <pc:docMk/>
            <pc:sldMk cId="1183427247" sldId="391"/>
            <ac:spMk id="14" creationId="{3D8C3688-F614-42F4-B586-8F6AE5AE1595}"/>
          </ac:spMkLst>
        </pc:spChg>
        <pc:spChg chg="mod">
          <ac:chgData name="Kelly Pierpoint" userId="3abd6744-e963-43b0-896c-084c3015026c" providerId="ADAL" clId="{057581CC-6D01-4A25-9826-C2D605C67685}" dt="2019-01-05T11:31:02.278" v="292" actId="120"/>
          <ac:spMkLst>
            <pc:docMk/>
            <pc:sldMk cId="1183427247" sldId="391"/>
            <ac:spMk id="19" creationId="{5252A847-DE45-4FA3-A1F8-EEBEB845FF8E}"/>
          </ac:spMkLst>
        </pc:spChg>
        <pc:grpChg chg="add mod">
          <ac:chgData name="Kelly Pierpoint" userId="3abd6744-e963-43b0-896c-084c3015026c" providerId="ADAL" clId="{057581CC-6D01-4A25-9826-C2D605C67685}" dt="2019-01-05T11:37:42.200" v="297" actId="1076"/>
          <ac:grpSpMkLst>
            <pc:docMk/>
            <pc:sldMk cId="1183427247" sldId="391"/>
            <ac:grpSpMk id="2" creationId="{59309E5F-B148-47D8-92EA-184565AAE9FB}"/>
          </ac:grpSpMkLst>
        </pc:grpChg>
      </pc:sldChg>
      <pc:sldChg chg="addSp modSp add">
        <pc:chgData name="Kelly Pierpoint" userId="3abd6744-e963-43b0-896c-084c3015026c" providerId="ADAL" clId="{057581CC-6D01-4A25-9826-C2D605C67685}" dt="2019-01-05T11:22:58.239" v="87" actId="1036"/>
        <pc:sldMkLst>
          <pc:docMk/>
          <pc:sldMk cId="3737344442" sldId="394"/>
        </pc:sldMkLst>
        <pc:cxnChg chg="add mod">
          <ac:chgData name="Kelly Pierpoint" userId="3abd6744-e963-43b0-896c-084c3015026c" providerId="ADAL" clId="{057581CC-6D01-4A25-9826-C2D605C67685}" dt="2019-01-05T11:22:58.239" v="87" actId="1036"/>
          <ac:cxnSpMkLst>
            <pc:docMk/>
            <pc:sldMk cId="3737344442" sldId="394"/>
            <ac:cxnSpMk id="16" creationId="{06E07B4C-65D9-4DC4-B2FA-2241D87CBDEF}"/>
          </ac:cxnSpMkLst>
        </pc:cxnChg>
        <pc:cxnChg chg="add mod">
          <ac:chgData name="Kelly Pierpoint" userId="3abd6744-e963-43b0-896c-084c3015026c" providerId="ADAL" clId="{057581CC-6D01-4A25-9826-C2D605C67685}" dt="2019-01-05T11:22:58.239" v="87" actId="1036"/>
          <ac:cxnSpMkLst>
            <pc:docMk/>
            <pc:sldMk cId="3737344442" sldId="394"/>
            <ac:cxnSpMk id="17" creationId="{1A4E3380-6EC0-490B-AB4D-A1874AA1B036}"/>
          </ac:cxnSpMkLst>
        </pc:cxnChg>
        <pc:cxnChg chg="add mod">
          <ac:chgData name="Kelly Pierpoint" userId="3abd6744-e963-43b0-896c-084c3015026c" providerId="ADAL" clId="{057581CC-6D01-4A25-9826-C2D605C67685}" dt="2019-01-05T11:22:58.239" v="87" actId="1036"/>
          <ac:cxnSpMkLst>
            <pc:docMk/>
            <pc:sldMk cId="3737344442" sldId="394"/>
            <ac:cxnSpMk id="20" creationId="{2E01149E-62C4-4C55-A1FB-6612695F07EB}"/>
          </ac:cxnSpMkLst>
        </pc:cxnChg>
        <pc:cxnChg chg="add mod">
          <ac:chgData name="Kelly Pierpoint" userId="3abd6744-e963-43b0-896c-084c3015026c" providerId="ADAL" clId="{057581CC-6D01-4A25-9826-C2D605C67685}" dt="2019-01-05T11:22:58.239" v="87" actId="1036"/>
          <ac:cxnSpMkLst>
            <pc:docMk/>
            <pc:sldMk cId="3737344442" sldId="394"/>
            <ac:cxnSpMk id="21" creationId="{094986D3-000F-462A-8010-8B6B57380D38}"/>
          </ac:cxnSpMkLst>
        </pc:cxnChg>
      </pc:sldChg>
      <pc:sldChg chg="addSp delSp modSp add">
        <pc:chgData name="Kelly Pierpoint" userId="3abd6744-e963-43b0-896c-084c3015026c" providerId="ADAL" clId="{057581CC-6D01-4A25-9826-C2D605C67685}" dt="2019-01-05T11:30:06.307" v="176" actId="478"/>
        <pc:sldMkLst>
          <pc:docMk/>
          <pc:sldMk cId="2308444024" sldId="395"/>
        </pc:sldMkLst>
        <pc:spChg chg="add del mod">
          <ac:chgData name="Kelly Pierpoint" userId="3abd6744-e963-43b0-896c-084c3015026c" providerId="ADAL" clId="{057581CC-6D01-4A25-9826-C2D605C67685}" dt="2019-01-05T11:30:06.307" v="176" actId="478"/>
          <ac:spMkLst>
            <pc:docMk/>
            <pc:sldMk cId="2308444024" sldId="395"/>
            <ac:spMk id="3" creationId="{769C4A0C-740B-4119-9946-2F1B1CE46FD4}"/>
          </ac:spMkLst>
        </pc:spChg>
        <pc:spChg chg="mod">
          <ac:chgData name="Kelly Pierpoint" userId="3abd6744-e963-43b0-896c-084c3015026c" providerId="ADAL" clId="{057581CC-6D01-4A25-9826-C2D605C67685}" dt="2019-01-05T11:27:59.628" v="138" actId="20577"/>
          <ac:spMkLst>
            <pc:docMk/>
            <pc:sldMk cId="2308444024" sldId="395"/>
            <ac:spMk id="6" creationId="{90339594-78E9-4A9A-AC86-6C4CE5AB6A74}"/>
          </ac:spMkLst>
        </pc:spChg>
        <pc:spChg chg="mod">
          <ac:chgData name="Kelly Pierpoint" userId="3abd6744-e963-43b0-896c-084c3015026c" providerId="ADAL" clId="{057581CC-6D01-4A25-9826-C2D605C67685}" dt="2019-01-05T11:28:06.831" v="139" actId="20577"/>
          <ac:spMkLst>
            <pc:docMk/>
            <pc:sldMk cId="2308444024" sldId="395"/>
            <ac:spMk id="9" creationId="{3E5E4545-A50F-49CF-8DAB-6ED20D585953}"/>
          </ac:spMkLst>
        </pc:spChg>
        <pc:spChg chg="mod">
          <ac:chgData name="Kelly Pierpoint" userId="3abd6744-e963-43b0-896c-084c3015026c" providerId="ADAL" clId="{057581CC-6D01-4A25-9826-C2D605C67685}" dt="2019-01-05T11:28:15.408" v="144" actId="20577"/>
          <ac:spMkLst>
            <pc:docMk/>
            <pc:sldMk cId="2308444024" sldId="395"/>
            <ac:spMk id="10" creationId="{7C2A9257-E420-429B-AD76-EB7A0F180771}"/>
          </ac:spMkLst>
        </pc:spChg>
        <pc:spChg chg="mod">
          <ac:chgData name="Kelly Pierpoint" userId="3abd6744-e963-43b0-896c-084c3015026c" providerId="ADAL" clId="{057581CC-6D01-4A25-9826-C2D605C67685}" dt="2019-01-05T11:28:39.197" v="150" actId="20577"/>
          <ac:spMkLst>
            <pc:docMk/>
            <pc:sldMk cId="2308444024" sldId="395"/>
            <ac:spMk id="12" creationId="{AA5B4D3F-29D4-4742-8C10-A8C8384D1130}"/>
          </ac:spMkLst>
        </pc:spChg>
        <pc:spChg chg="mod">
          <ac:chgData name="Kelly Pierpoint" userId="3abd6744-e963-43b0-896c-084c3015026c" providerId="ADAL" clId="{057581CC-6D01-4A25-9826-C2D605C67685}" dt="2019-01-05T11:28:44.691" v="151" actId="20577"/>
          <ac:spMkLst>
            <pc:docMk/>
            <pc:sldMk cId="2308444024" sldId="395"/>
            <ac:spMk id="13" creationId="{7E19B175-753F-451F-8BD2-BE463C8D892A}"/>
          </ac:spMkLst>
        </pc:spChg>
        <pc:spChg chg="mod">
          <ac:chgData name="Kelly Pierpoint" userId="3abd6744-e963-43b0-896c-084c3015026c" providerId="ADAL" clId="{057581CC-6D01-4A25-9826-C2D605C67685}" dt="2019-01-05T11:28:31.430" v="148" actId="20577"/>
          <ac:spMkLst>
            <pc:docMk/>
            <pc:sldMk cId="2308444024" sldId="395"/>
            <ac:spMk id="14" creationId="{73DC8FDE-67C0-48BF-948F-67A629FF1828}"/>
          </ac:spMkLst>
        </pc:spChg>
        <pc:grpChg chg="mod">
          <ac:chgData name="Kelly Pierpoint" userId="3abd6744-e963-43b0-896c-084c3015026c" providerId="ADAL" clId="{057581CC-6D01-4A25-9826-C2D605C67685}" dt="2019-01-05T11:27:24.761" v="129" actId="1076"/>
          <ac:grpSpMkLst>
            <pc:docMk/>
            <pc:sldMk cId="2308444024" sldId="395"/>
            <ac:grpSpMk id="2" creationId="{8FC2E43A-D75F-46EF-A5AC-8BE5C422A8F0}"/>
          </ac:grpSpMkLst>
        </pc:grpChg>
        <pc:graphicFrameChg chg="modGraphic">
          <ac:chgData name="Kelly Pierpoint" userId="3abd6744-e963-43b0-896c-084c3015026c" providerId="ADAL" clId="{057581CC-6D01-4A25-9826-C2D605C67685}" dt="2019-01-05T11:29:33.246" v="170" actId="20577"/>
          <ac:graphicFrameMkLst>
            <pc:docMk/>
            <pc:sldMk cId="2308444024" sldId="395"/>
            <ac:graphicFrameMk id="15" creationId="{1D6F0818-070F-4F27-88B9-82A1D2B9AAD2}"/>
          </ac:graphicFrameMkLst>
        </pc:graphicFrameChg>
      </pc:sldChg>
      <pc:sldChg chg="modSp add del">
        <pc:chgData name="Kelly Pierpoint" userId="3abd6744-e963-43b0-896c-084c3015026c" providerId="ADAL" clId="{057581CC-6D01-4A25-9826-C2D605C67685}" dt="2019-01-05T11:30:26.134" v="285" actId="1037"/>
        <pc:sldMkLst>
          <pc:docMk/>
          <pc:sldMk cId="1470444674" sldId="396"/>
        </pc:sldMkLst>
        <pc:spChg chg="mod">
          <ac:chgData name="Kelly Pierpoint" userId="3abd6744-e963-43b0-896c-084c3015026c" providerId="ADAL" clId="{057581CC-6D01-4A25-9826-C2D605C67685}" dt="2019-01-05T11:30:26.134" v="285" actId="1037"/>
          <ac:spMkLst>
            <pc:docMk/>
            <pc:sldMk cId="1470444674" sldId="396"/>
            <ac:spMk id="3" creationId="{769C4A0C-740B-4119-9946-2F1B1CE46FD4}"/>
          </ac:spMkLst>
        </pc:spChg>
      </pc:sldChg>
      <pc:sldChg chg="modSp add">
        <pc:chgData name="Kelly Pierpoint" userId="3abd6744-e963-43b0-896c-084c3015026c" providerId="ADAL" clId="{057581CC-6D01-4A25-9826-C2D605C67685}" dt="2019-01-05T11:40:24.455" v="377" actId="1582"/>
        <pc:sldMkLst>
          <pc:docMk/>
          <pc:sldMk cId="4174345218" sldId="397"/>
        </pc:sldMkLst>
        <pc:spChg chg="mod">
          <ac:chgData name="Kelly Pierpoint" userId="3abd6744-e963-43b0-896c-084c3015026c" providerId="ADAL" clId="{057581CC-6D01-4A25-9826-C2D605C67685}" dt="2019-01-05T11:40:24.455" v="377" actId="1582"/>
          <ac:spMkLst>
            <pc:docMk/>
            <pc:sldMk cId="4174345218" sldId="397"/>
            <ac:spMk id="6" creationId="{FE75DB23-ACE2-489F-9D7B-225DB6FC3B59}"/>
          </ac:spMkLst>
        </pc:spChg>
        <pc:spChg chg="mod">
          <ac:chgData name="Kelly Pierpoint" userId="3abd6744-e963-43b0-896c-084c3015026c" providerId="ADAL" clId="{057581CC-6D01-4A25-9826-C2D605C67685}" dt="2019-01-05T11:40:24.455" v="377" actId="1582"/>
          <ac:spMkLst>
            <pc:docMk/>
            <pc:sldMk cId="4174345218" sldId="397"/>
            <ac:spMk id="9" creationId="{4F12E2BA-EB97-4C0D-B236-CD257B71D7E2}"/>
          </ac:spMkLst>
        </pc:spChg>
        <pc:spChg chg="mod">
          <ac:chgData name="Kelly Pierpoint" userId="3abd6744-e963-43b0-896c-084c3015026c" providerId="ADAL" clId="{057581CC-6D01-4A25-9826-C2D605C67685}" dt="2019-01-05T11:40:24.455" v="377" actId="1582"/>
          <ac:spMkLst>
            <pc:docMk/>
            <pc:sldMk cId="4174345218" sldId="397"/>
            <ac:spMk id="10" creationId="{C671C68C-ADA8-48F4-AC84-77E27F3FC71B}"/>
          </ac:spMkLst>
        </pc:spChg>
        <pc:spChg chg="mod">
          <ac:chgData name="Kelly Pierpoint" userId="3abd6744-e963-43b0-896c-084c3015026c" providerId="ADAL" clId="{057581CC-6D01-4A25-9826-C2D605C67685}" dt="2019-01-05T11:40:24.455" v="377" actId="1582"/>
          <ac:spMkLst>
            <pc:docMk/>
            <pc:sldMk cId="4174345218" sldId="397"/>
            <ac:spMk id="11" creationId="{94A9D435-BE94-4DAD-B66D-A7061AA6E96D}"/>
          </ac:spMkLst>
        </pc:spChg>
        <pc:spChg chg="mod">
          <ac:chgData name="Kelly Pierpoint" userId="3abd6744-e963-43b0-896c-084c3015026c" providerId="ADAL" clId="{057581CC-6D01-4A25-9826-C2D605C67685}" dt="2019-01-05T11:40:24.455" v="377" actId="1582"/>
          <ac:spMkLst>
            <pc:docMk/>
            <pc:sldMk cId="4174345218" sldId="397"/>
            <ac:spMk id="12" creationId="{A08CCCE6-CD98-4A89-BC99-763DB9109610}"/>
          </ac:spMkLst>
        </pc:spChg>
        <pc:spChg chg="mod">
          <ac:chgData name="Kelly Pierpoint" userId="3abd6744-e963-43b0-896c-084c3015026c" providerId="ADAL" clId="{057581CC-6D01-4A25-9826-C2D605C67685}" dt="2019-01-05T11:40:24.455" v="377" actId="1582"/>
          <ac:spMkLst>
            <pc:docMk/>
            <pc:sldMk cId="4174345218" sldId="397"/>
            <ac:spMk id="13" creationId="{5C23D44A-0AD8-4D34-B681-6B592EE8ED18}"/>
          </ac:spMkLst>
        </pc:spChg>
        <pc:spChg chg="mod">
          <ac:chgData name="Kelly Pierpoint" userId="3abd6744-e963-43b0-896c-084c3015026c" providerId="ADAL" clId="{057581CC-6D01-4A25-9826-C2D605C67685}" dt="2019-01-05T11:40:24.455" v="377" actId="1582"/>
          <ac:spMkLst>
            <pc:docMk/>
            <pc:sldMk cId="4174345218" sldId="397"/>
            <ac:spMk id="14" creationId="{3D8C3688-F614-42F4-B586-8F6AE5AE1595}"/>
          </ac:spMkLst>
        </pc:spChg>
      </pc:sldChg>
      <pc:sldChg chg="add">
        <pc:chgData name="Kelly Pierpoint" userId="3abd6744-e963-43b0-896c-084c3015026c" providerId="ADAL" clId="{057581CC-6D01-4A25-9826-C2D605C67685}" dt="2019-01-05T11:42:15.069" v="410"/>
        <pc:sldMkLst>
          <pc:docMk/>
          <pc:sldMk cId="3406936976" sldId="398"/>
        </pc:sldMkLst>
      </pc:sldChg>
      <pc:sldChg chg="modSp add">
        <pc:chgData name="Kelly Pierpoint" userId="3abd6744-e963-43b0-896c-084c3015026c" providerId="ADAL" clId="{057581CC-6D01-4A25-9826-C2D605C67685}" dt="2019-01-05T11:54:15.535" v="480" actId="120"/>
        <pc:sldMkLst>
          <pc:docMk/>
          <pc:sldMk cId="835604229" sldId="399"/>
        </pc:sldMkLst>
        <pc:spChg chg="mod">
          <ac:chgData name="Kelly Pierpoint" userId="3abd6744-e963-43b0-896c-084c3015026c" providerId="ADAL" clId="{057581CC-6D01-4A25-9826-C2D605C67685}" dt="2019-01-05T11:54:15.535" v="480" actId="120"/>
          <ac:spMkLst>
            <pc:docMk/>
            <pc:sldMk cId="835604229" sldId="399"/>
            <ac:spMk id="19" creationId="{5252A847-DE45-4FA3-A1F8-EEBEB845FF8E}"/>
          </ac:spMkLst>
        </pc:spChg>
      </pc:sldChg>
      <pc:sldChg chg="addSp modSp add">
        <pc:chgData name="Kelly Pierpoint" userId="3abd6744-e963-43b0-896c-084c3015026c" providerId="ADAL" clId="{057581CC-6D01-4A25-9826-C2D605C67685}" dt="2019-01-15T12:10:10.498" v="562" actId="20577"/>
        <pc:sldMkLst>
          <pc:docMk/>
          <pc:sldMk cId="123032054" sldId="401"/>
        </pc:sldMkLst>
        <pc:spChg chg="mod">
          <ac:chgData name="Kelly Pierpoint" userId="3abd6744-e963-43b0-896c-084c3015026c" providerId="ADAL" clId="{057581CC-6D01-4A25-9826-C2D605C67685}" dt="2019-01-15T12:10:10.498" v="562" actId="20577"/>
          <ac:spMkLst>
            <pc:docMk/>
            <pc:sldMk cId="123032054" sldId="401"/>
            <ac:spMk id="19" creationId="{5252A847-DE45-4FA3-A1F8-EEBEB845FF8E}"/>
          </ac:spMkLst>
        </pc:spChg>
        <pc:grpChg chg="add mod">
          <ac:chgData name="Kelly Pierpoint" userId="3abd6744-e963-43b0-896c-084c3015026c" providerId="ADAL" clId="{057581CC-6D01-4A25-9826-C2D605C67685}" dt="2019-01-15T12:09:10.564" v="527" actId="1076"/>
          <ac:grpSpMkLst>
            <pc:docMk/>
            <pc:sldMk cId="123032054" sldId="401"/>
            <ac:grpSpMk id="2" creationId="{32097328-86E8-4D2B-93C8-9E17DD3D53BF}"/>
          </ac:grpSpMkLst>
        </pc:grpChg>
        <pc:picChg chg="add mod">
          <ac:chgData name="Kelly Pierpoint" userId="3abd6744-e963-43b0-896c-084c3015026c" providerId="ADAL" clId="{057581CC-6D01-4A25-9826-C2D605C67685}" dt="2019-01-15T12:09:04.428" v="523" actId="164"/>
          <ac:picMkLst>
            <pc:docMk/>
            <pc:sldMk cId="123032054" sldId="401"/>
            <ac:picMk id="6" creationId="{BF0D764A-9F44-4DCF-961E-2D6F57C2CEA5}"/>
          </ac:picMkLst>
        </pc:picChg>
        <pc:picChg chg="add mod">
          <ac:chgData name="Kelly Pierpoint" userId="3abd6744-e963-43b0-896c-084c3015026c" providerId="ADAL" clId="{057581CC-6D01-4A25-9826-C2D605C67685}" dt="2019-01-15T12:09:04.428" v="523" actId="164"/>
          <ac:picMkLst>
            <pc:docMk/>
            <pc:sldMk cId="123032054" sldId="401"/>
            <ac:picMk id="9" creationId="{472FCC09-3E55-4F18-B70C-1B459C731B17}"/>
          </ac:picMkLst>
        </pc:picChg>
        <pc:picChg chg="add mod">
          <ac:chgData name="Kelly Pierpoint" userId="3abd6744-e963-43b0-896c-084c3015026c" providerId="ADAL" clId="{057581CC-6D01-4A25-9826-C2D605C67685}" dt="2019-01-15T12:09:04.428" v="523" actId="164"/>
          <ac:picMkLst>
            <pc:docMk/>
            <pc:sldMk cId="123032054" sldId="401"/>
            <ac:picMk id="10" creationId="{D217E32D-1529-4B4D-945B-6C202F9E92FA}"/>
          </ac:picMkLst>
        </pc:picChg>
        <pc:picChg chg="add mod">
          <ac:chgData name="Kelly Pierpoint" userId="3abd6744-e963-43b0-896c-084c3015026c" providerId="ADAL" clId="{057581CC-6D01-4A25-9826-C2D605C67685}" dt="2019-01-15T12:09:04.428" v="523" actId="164"/>
          <ac:picMkLst>
            <pc:docMk/>
            <pc:sldMk cId="123032054" sldId="401"/>
            <ac:picMk id="11" creationId="{2BAAAF47-65E5-4B84-B895-71D88A923AD6}"/>
          </ac:picMkLst>
        </pc:picChg>
        <pc:picChg chg="add mod">
          <ac:chgData name="Kelly Pierpoint" userId="3abd6744-e963-43b0-896c-084c3015026c" providerId="ADAL" clId="{057581CC-6D01-4A25-9826-C2D605C67685}" dt="2019-01-15T12:09:04.428" v="523" actId="164"/>
          <ac:picMkLst>
            <pc:docMk/>
            <pc:sldMk cId="123032054" sldId="401"/>
            <ac:picMk id="12" creationId="{77240622-7389-495F-92C6-9031DBB80783}"/>
          </ac:picMkLst>
        </pc:picChg>
        <pc:picChg chg="add mod">
          <ac:chgData name="Kelly Pierpoint" userId="3abd6744-e963-43b0-896c-084c3015026c" providerId="ADAL" clId="{057581CC-6D01-4A25-9826-C2D605C67685}" dt="2019-01-15T12:09:04.428" v="523" actId="164"/>
          <ac:picMkLst>
            <pc:docMk/>
            <pc:sldMk cId="123032054" sldId="401"/>
            <ac:picMk id="13" creationId="{97D42288-E56D-4E63-B318-F649E9A2A233}"/>
          </ac:picMkLst>
        </pc:picChg>
        <pc:picChg chg="add mod">
          <ac:chgData name="Kelly Pierpoint" userId="3abd6744-e963-43b0-896c-084c3015026c" providerId="ADAL" clId="{057581CC-6D01-4A25-9826-C2D605C67685}" dt="2019-01-15T12:09:04.428" v="523" actId="164"/>
          <ac:picMkLst>
            <pc:docMk/>
            <pc:sldMk cId="123032054" sldId="401"/>
            <ac:picMk id="14" creationId="{8F6DE547-CD17-4D98-87E1-09EB9D5C2D7B}"/>
          </ac:picMkLst>
        </pc:picChg>
        <pc:picChg chg="add mod">
          <ac:chgData name="Kelly Pierpoint" userId="3abd6744-e963-43b0-896c-084c3015026c" providerId="ADAL" clId="{057581CC-6D01-4A25-9826-C2D605C67685}" dt="2019-01-15T12:09:04.428" v="523" actId="164"/>
          <ac:picMkLst>
            <pc:docMk/>
            <pc:sldMk cId="123032054" sldId="401"/>
            <ac:picMk id="15" creationId="{DC77C96C-E0BA-4E83-81B1-5478F4B14A3B}"/>
          </ac:picMkLst>
        </pc:picChg>
        <pc:picChg chg="add mod">
          <ac:chgData name="Kelly Pierpoint" userId="3abd6744-e963-43b0-896c-084c3015026c" providerId="ADAL" clId="{057581CC-6D01-4A25-9826-C2D605C67685}" dt="2019-01-15T12:09:04.428" v="523" actId="164"/>
          <ac:picMkLst>
            <pc:docMk/>
            <pc:sldMk cId="123032054" sldId="401"/>
            <ac:picMk id="16" creationId="{4958CD72-4670-4FBB-B787-A81FECA3D189}"/>
          </ac:picMkLst>
        </pc:picChg>
        <pc:picChg chg="add mod">
          <ac:chgData name="Kelly Pierpoint" userId="3abd6744-e963-43b0-896c-084c3015026c" providerId="ADAL" clId="{057581CC-6D01-4A25-9826-C2D605C67685}" dt="2019-01-15T12:09:04.428" v="523" actId="164"/>
          <ac:picMkLst>
            <pc:docMk/>
            <pc:sldMk cId="123032054" sldId="401"/>
            <ac:picMk id="17" creationId="{BB3C1935-8101-465F-A7E9-D872C71BBAAA}"/>
          </ac:picMkLst>
        </pc:picChg>
        <pc:picChg chg="add mod">
          <ac:chgData name="Kelly Pierpoint" userId="3abd6744-e963-43b0-896c-084c3015026c" providerId="ADAL" clId="{057581CC-6D01-4A25-9826-C2D605C67685}" dt="2019-01-15T12:09:04.428" v="523" actId="164"/>
          <ac:picMkLst>
            <pc:docMk/>
            <pc:sldMk cId="123032054" sldId="401"/>
            <ac:picMk id="20" creationId="{16FE6E68-7BA2-4C72-9B04-695270B144D5}"/>
          </ac:picMkLst>
        </pc:picChg>
        <pc:picChg chg="add mod">
          <ac:chgData name="Kelly Pierpoint" userId="3abd6744-e963-43b0-896c-084c3015026c" providerId="ADAL" clId="{057581CC-6D01-4A25-9826-C2D605C67685}" dt="2019-01-15T12:09:04.428" v="523" actId="164"/>
          <ac:picMkLst>
            <pc:docMk/>
            <pc:sldMk cId="123032054" sldId="401"/>
            <ac:picMk id="21" creationId="{35F8FB67-0FE8-4C98-A563-5E673A8F0FBB}"/>
          </ac:picMkLst>
        </pc:picChg>
        <pc:picChg chg="add mod">
          <ac:chgData name="Kelly Pierpoint" userId="3abd6744-e963-43b0-896c-084c3015026c" providerId="ADAL" clId="{057581CC-6D01-4A25-9826-C2D605C67685}" dt="2019-01-15T12:09:04.428" v="523" actId="164"/>
          <ac:picMkLst>
            <pc:docMk/>
            <pc:sldMk cId="123032054" sldId="401"/>
            <ac:picMk id="22" creationId="{106BAC07-F149-441C-B89E-3D183CA9137E}"/>
          </ac:picMkLst>
        </pc:picChg>
        <pc:picChg chg="add mod">
          <ac:chgData name="Kelly Pierpoint" userId="3abd6744-e963-43b0-896c-084c3015026c" providerId="ADAL" clId="{057581CC-6D01-4A25-9826-C2D605C67685}" dt="2019-01-15T12:09:04.428" v="523" actId="164"/>
          <ac:picMkLst>
            <pc:docMk/>
            <pc:sldMk cId="123032054" sldId="401"/>
            <ac:picMk id="23" creationId="{398D85ED-3822-43F9-9B09-3789D50D2796}"/>
          </ac:picMkLst>
        </pc:picChg>
      </pc:sldChg>
      <pc:sldChg chg="addSp modSp add">
        <pc:chgData name="Kelly Pierpoint" userId="3abd6744-e963-43b0-896c-084c3015026c" providerId="ADAL" clId="{057581CC-6D01-4A25-9826-C2D605C67685}" dt="2019-01-15T12:10:12.902" v="563" actId="20577"/>
        <pc:sldMkLst>
          <pc:docMk/>
          <pc:sldMk cId="2483856187" sldId="403"/>
        </pc:sldMkLst>
        <pc:spChg chg="mod">
          <ac:chgData name="Kelly Pierpoint" userId="3abd6744-e963-43b0-896c-084c3015026c" providerId="ADAL" clId="{057581CC-6D01-4A25-9826-C2D605C67685}" dt="2019-01-15T12:10:12.902" v="563" actId="20577"/>
          <ac:spMkLst>
            <pc:docMk/>
            <pc:sldMk cId="2483856187" sldId="403"/>
            <ac:spMk id="19" creationId="{5252A847-DE45-4FA3-A1F8-EEBEB845FF8E}"/>
          </ac:spMkLst>
        </pc:spChg>
        <pc:graphicFrameChg chg="add mod modGraphic">
          <ac:chgData name="Kelly Pierpoint" userId="3abd6744-e963-43b0-896c-084c3015026c" providerId="ADAL" clId="{057581CC-6D01-4A25-9826-C2D605C67685}" dt="2019-01-15T12:09:38.634" v="547" actId="1076"/>
          <ac:graphicFrameMkLst>
            <pc:docMk/>
            <pc:sldMk cId="2483856187" sldId="403"/>
            <ac:graphicFrameMk id="24" creationId="{09C9ACCE-CC8E-41BD-9FE6-01BB5CCA01BC}"/>
          </ac:graphicFrameMkLst>
        </pc:graphicFrameChg>
      </pc:sldChg>
      <pc:sldMasterChg chg="delSldLayout">
        <pc:chgData name="Kelly Pierpoint" userId="3abd6744-e963-43b0-896c-084c3015026c" providerId="ADAL" clId="{057581CC-6D01-4A25-9826-C2D605C67685}" dt="2019-01-15T12:11:06.266" v="615" actId="2696"/>
        <pc:sldMasterMkLst>
          <pc:docMk/>
          <pc:sldMasterMk cId="4252411403" sldId="2147483660"/>
        </pc:sldMasterMkLst>
      </pc:sldMasterChg>
    </pc:docChg>
  </pc:docChgLst>
  <pc:docChgLst>
    <pc:chgData name="Davina Szilvasy" userId="59fb472d-eed4-4f11-9686-c2c8db02a2cd" providerId="ADAL" clId="{46BB8159-FF59-4745-98AD-8F014B12A949}"/>
    <pc:docChg chg="undo modSld">
      <pc:chgData name="Davina Szilvasy" userId="59fb472d-eed4-4f11-9686-c2c8db02a2cd" providerId="ADAL" clId="{46BB8159-FF59-4745-98AD-8F014B12A949}" dt="2019-01-17T10:05:48.995" v="19" actId="3064"/>
      <pc:docMkLst>
        <pc:docMk/>
      </pc:docMkLst>
      <pc:sldChg chg="modSp">
        <pc:chgData name="Davina Szilvasy" userId="59fb472d-eed4-4f11-9686-c2c8db02a2cd" providerId="ADAL" clId="{46BB8159-FF59-4745-98AD-8F014B12A949}" dt="2019-01-17T10:05:48.995" v="19" actId="3064"/>
        <pc:sldMkLst>
          <pc:docMk/>
          <pc:sldMk cId="1071900124" sldId="355"/>
        </pc:sldMkLst>
        <pc:spChg chg="mod">
          <ac:chgData name="Davina Szilvasy" userId="59fb472d-eed4-4f11-9686-c2c8db02a2cd" providerId="ADAL" clId="{46BB8159-FF59-4745-98AD-8F014B12A949}" dt="2019-01-17T10:05:48.995" v="19" actId="3064"/>
          <ac:spMkLst>
            <pc:docMk/>
            <pc:sldMk cId="1071900124" sldId="355"/>
            <ac:spMk id="6" creationId="{262CBF26-782B-442F-8171-3762C29BE53F}"/>
          </ac:spMkLst>
        </pc:spChg>
      </pc:sldChg>
    </pc:docChg>
  </pc:docChgLst>
  <pc:docChgLst>
    <pc:chgData name="Theresa Hodgson" userId="213b339f-9e68-4d61-b6e1-9aa385d3ff46" providerId="ADAL" clId="{CEDF6EAB-48B3-4E8B-B988-15571ECC3495}"/>
    <pc:docChg chg="undo custSel addSld delSld modSld sldOrd">
      <pc:chgData name="Theresa Hodgson" userId="213b339f-9e68-4d61-b6e1-9aa385d3ff46" providerId="ADAL" clId="{CEDF6EAB-48B3-4E8B-B988-15571ECC3495}" dt="2018-11-12T09:51:28.879" v="1697" actId="20577"/>
      <pc:docMkLst>
        <pc:docMk/>
      </pc:docMkLst>
      <pc:sldChg chg="modSp">
        <pc:chgData name="Theresa Hodgson" userId="213b339f-9e68-4d61-b6e1-9aa385d3ff46" providerId="ADAL" clId="{CEDF6EAB-48B3-4E8B-B988-15571ECC3495}" dt="2018-11-12T09:51:28.879" v="1697" actId="20577"/>
        <pc:sldMkLst>
          <pc:docMk/>
          <pc:sldMk cId="2637481266" sldId="256"/>
        </pc:sldMkLst>
        <pc:spChg chg="mod">
          <ac:chgData name="Theresa Hodgson" userId="213b339f-9e68-4d61-b6e1-9aa385d3ff46" providerId="ADAL" clId="{CEDF6EAB-48B3-4E8B-B988-15571ECC3495}" dt="2018-11-09T10:46:34.597" v="72" actId="313"/>
          <ac:spMkLst>
            <pc:docMk/>
            <pc:sldMk cId="2637481266" sldId="256"/>
            <ac:spMk id="7" creationId="{277FDC6C-B99A-4ED8-B341-A52126824B67}"/>
          </ac:spMkLst>
        </pc:spChg>
        <pc:spChg chg="mod">
          <ac:chgData name="Theresa Hodgson" userId="213b339f-9e68-4d61-b6e1-9aa385d3ff46" providerId="ADAL" clId="{CEDF6EAB-48B3-4E8B-B988-15571ECC3495}" dt="2018-11-12T09:51:28.879" v="1697" actId="20577"/>
          <ac:spMkLst>
            <pc:docMk/>
            <pc:sldMk cId="2637481266" sldId="256"/>
            <ac:spMk id="19" creationId="{5252A847-DE45-4FA3-A1F8-EEBEB845FF8E}"/>
          </ac:spMkLst>
        </pc:spChg>
      </pc:sldChg>
      <pc:sldChg chg="addSp delSp modSp">
        <pc:chgData name="Theresa Hodgson" userId="213b339f-9e68-4d61-b6e1-9aa385d3ff46" providerId="ADAL" clId="{CEDF6EAB-48B3-4E8B-B988-15571ECC3495}" dt="2018-11-12T09:50:49.527" v="1641" actId="478"/>
        <pc:sldMkLst>
          <pc:docMk/>
          <pc:sldMk cId="636014570" sldId="314"/>
        </pc:sldMkLst>
        <pc:spChg chg="mod">
          <ac:chgData name="Theresa Hodgson" userId="213b339f-9e68-4d61-b6e1-9aa385d3ff46" providerId="ADAL" clId="{CEDF6EAB-48B3-4E8B-B988-15571ECC3495}" dt="2018-11-09T10:46:37.792" v="76" actId="313"/>
          <ac:spMkLst>
            <pc:docMk/>
            <pc:sldMk cId="636014570" sldId="314"/>
            <ac:spMk id="7" creationId="{84B107DC-B90C-4A45-B422-BA8DE29C2552}"/>
          </ac:spMkLst>
        </pc:spChg>
        <pc:spChg chg="mod">
          <ac:chgData name="Theresa Hodgson" userId="213b339f-9e68-4d61-b6e1-9aa385d3ff46" providerId="ADAL" clId="{CEDF6EAB-48B3-4E8B-B988-15571ECC3495}" dt="2018-11-12T09:50:39.690" v="1637" actId="20577"/>
          <ac:spMkLst>
            <pc:docMk/>
            <pc:sldMk cId="636014570" sldId="314"/>
            <ac:spMk id="19" creationId="{5252A847-DE45-4FA3-A1F8-EEBEB845FF8E}"/>
          </ac:spMkLst>
        </pc:spChg>
        <pc:grpChg chg="add del mod">
          <ac:chgData name="Theresa Hodgson" userId="213b339f-9e68-4d61-b6e1-9aa385d3ff46" providerId="ADAL" clId="{CEDF6EAB-48B3-4E8B-B988-15571ECC3495}" dt="2018-11-12T09:50:49.527" v="1641" actId="478"/>
          <ac:grpSpMkLst>
            <pc:docMk/>
            <pc:sldMk cId="636014570" sldId="314"/>
            <ac:grpSpMk id="12" creationId="{FE902FB6-3A47-41D6-B303-DE3D611642DB}"/>
          </ac:grpSpMkLst>
        </pc:grpChg>
        <pc:graphicFrameChg chg="add del mod">
          <ac:chgData name="Theresa Hodgson" userId="213b339f-9e68-4d61-b6e1-9aa385d3ff46" providerId="ADAL" clId="{CEDF6EAB-48B3-4E8B-B988-15571ECC3495}" dt="2018-11-09T14:38:09.757" v="913"/>
          <ac:graphicFrameMkLst>
            <pc:docMk/>
            <pc:sldMk cId="636014570" sldId="314"/>
            <ac:graphicFrameMk id="6" creationId="{6F19B433-92C4-48A6-B9B0-3CC44A873528}"/>
          </ac:graphicFrameMkLst>
        </pc:graphicFrameChg>
        <pc:graphicFrameChg chg="add del mod">
          <ac:chgData name="Theresa Hodgson" userId="213b339f-9e68-4d61-b6e1-9aa385d3ff46" providerId="ADAL" clId="{CEDF6EAB-48B3-4E8B-B988-15571ECC3495}" dt="2018-11-09T14:38:09.757" v="913"/>
          <ac:graphicFrameMkLst>
            <pc:docMk/>
            <pc:sldMk cId="636014570" sldId="314"/>
            <ac:graphicFrameMk id="9" creationId="{564D615C-C94A-4BD8-AC1A-76FD8009FC18}"/>
          </ac:graphicFrameMkLst>
        </pc:graphicFrameChg>
        <pc:graphicFrameChg chg="add del mod modGraphic">
          <ac:chgData name="Theresa Hodgson" userId="213b339f-9e68-4d61-b6e1-9aa385d3ff46" providerId="ADAL" clId="{CEDF6EAB-48B3-4E8B-B988-15571ECC3495}" dt="2018-11-09T15:11:19.253" v="1209" actId="478"/>
          <ac:graphicFrameMkLst>
            <pc:docMk/>
            <pc:sldMk cId="636014570" sldId="314"/>
            <ac:graphicFrameMk id="10" creationId="{9F100268-57A1-41E4-9633-0AA5D9BED606}"/>
          </ac:graphicFrameMkLst>
        </pc:graphicFrameChg>
        <pc:graphicFrameChg chg="add del mod modGraphic">
          <ac:chgData name="Theresa Hodgson" userId="213b339f-9e68-4d61-b6e1-9aa385d3ff46" providerId="ADAL" clId="{CEDF6EAB-48B3-4E8B-B988-15571ECC3495}" dt="2018-11-12T09:50:47.522" v="1640" actId="478"/>
          <ac:graphicFrameMkLst>
            <pc:docMk/>
            <pc:sldMk cId="636014570" sldId="314"/>
            <ac:graphicFrameMk id="11" creationId="{28C302ED-874F-4694-B213-996C1949D707}"/>
          </ac:graphicFrameMkLst>
        </pc:graphicFrameChg>
        <pc:graphicFrameChg chg="add del mod modGraphic">
          <ac:chgData name="Theresa Hodgson" userId="213b339f-9e68-4d61-b6e1-9aa385d3ff46" providerId="ADAL" clId="{CEDF6EAB-48B3-4E8B-B988-15571ECC3495}" dt="2018-11-12T09:50:45.381" v="1639" actId="478"/>
          <ac:graphicFrameMkLst>
            <pc:docMk/>
            <pc:sldMk cId="636014570" sldId="314"/>
            <ac:graphicFrameMk id="17" creationId="{54B0CF32-C419-4047-8B48-814048F1CC35}"/>
          </ac:graphicFrameMkLst>
        </pc:graphicFrameChg>
      </pc:sldChg>
      <pc:sldChg chg="addSp delSp modSp ord">
        <pc:chgData name="Theresa Hodgson" userId="213b339f-9e68-4d61-b6e1-9aa385d3ff46" providerId="ADAL" clId="{CEDF6EAB-48B3-4E8B-B988-15571ECC3495}" dt="2018-11-12T09:50:17.996" v="1593" actId="6549"/>
        <pc:sldMkLst>
          <pc:docMk/>
          <pc:sldMk cId="1071900124" sldId="355"/>
        </pc:sldMkLst>
        <pc:spChg chg="mod">
          <ac:chgData name="Theresa Hodgson" userId="213b339f-9e68-4d61-b6e1-9aa385d3ff46" providerId="ADAL" clId="{CEDF6EAB-48B3-4E8B-B988-15571ECC3495}" dt="2018-11-09T10:46:38.378" v="77" actId="313"/>
          <ac:spMkLst>
            <pc:docMk/>
            <pc:sldMk cId="1071900124" sldId="355"/>
            <ac:spMk id="7" creationId="{F2267ACB-233E-41BC-B01B-8F3DC45483E4}"/>
          </ac:spMkLst>
        </pc:spChg>
        <pc:spChg chg="mod">
          <ac:chgData name="Theresa Hodgson" userId="213b339f-9e68-4d61-b6e1-9aa385d3ff46" providerId="ADAL" clId="{CEDF6EAB-48B3-4E8B-B988-15571ECC3495}" dt="2018-11-12T09:50:17.996" v="1593" actId="6549"/>
          <ac:spMkLst>
            <pc:docMk/>
            <pc:sldMk cId="1071900124" sldId="355"/>
            <ac:spMk id="19" creationId="{5252A847-DE45-4FA3-A1F8-EEBEB845FF8E}"/>
          </ac:spMkLst>
        </pc:spChg>
        <pc:graphicFrameChg chg="add del mod modGraphic">
          <ac:chgData name="Theresa Hodgson" userId="213b339f-9e68-4d61-b6e1-9aa385d3ff46" providerId="ADAL" clId="{CEDF6EAB-48B3-4E8B-B988-15571ECC3495}" dt="2018-11-12T09:50:16.232" v="1592" actId="478"/>
          <ac:graphicFrameMkLst>
            <pc:docMk/>
            <pc:sldMk cId="1071900124" sldId="355"/>
            <ac:graphicFrameMk id="6" creationId="{4E4E4B99-B3C7-4E8E-9364-4464F849422A}"/>
          </ac:graphicFrameMkLst>
        </pc:graphicFrameChg>
      </pc:sldChg>
      <pc:sldChg chg="addSp delSp modSp">
        <pc:chgData name="Theresa Hodgson" userId="213b339f-9e68-4d61-b6e1-9aa385d3ff46" providerId="ADAL" clId="{CEDF6EAB-48B3-4E8B-B988-15571ECC3495}" dt="2018-11-12T09:50:00.859" v="1583" actId="478"/>
        <pc:sldMkLst>
          <pc:docMk/>
          <pc:sldMk cId="36917022" sldId="360"/>
        </pc:sldMkLst>
        <pc:spChg chg="add del mod">
          <ac:chgData name="Theresa Hodgson" userId="213b339f-9e68-4d61-b6e1-9aa385d3ff46" providerId="ADAL" clId="{CEDF6EAB-48B3-4E8B-B988-15571ECC3495}" dt="2018-11-09T12:26:19.824" v="552" actId="478"/>
          <ac:spMkLst>
            <pc:docMk/>
            <pc:sldMk cId="36917022" sldId="360"/>
            <ac:spMk id="2" creationId="{D368A0D9-8637-48BC-870E-888547FCAE5D}"/>
          </ac:spMkLst>
        </pc:spChg>
        <pc:spChg chg="mod">
          <ac:chgData name="Theresa Hodgson" userId="213b339f-9e68-4d61-b6e1-9aa385d3ff46" providerId="ADAL" clId="{CEDF6EAB-48B3-4E8B-B988-15571ECC3495}" dt="2018-11-09T10:46:37.244" v="75" actId="313"/>
          <ac:spMkLst>
            <pc:docMk/>
            <pc:sldMk cId="36917022" sldId="360"/>
            <ac:spMk id="7" creationId="{B632E459-9B27-4467-B89C-78410207B713}"/>
          </ac:spMkLst>
        </pc:spChg>
        <pc:spChg chg="mod">
          <ac:chgData name="Theresa Hodgson" userId="213b339f-9e68-4d61-b6e1-9aa385d3ff46" providerId="ADAL" clId="{CEDF6EAB-48B3-4E8B-B988-15571ECC3495}" dt="2018-11-12T09:49:56.995" v="1582" actId="6549"/>
          <ac:spMkLst>
            <pc:docMk/>
            <pc:sldMk cId="36917022" sldId="360"/>
            <ac:spMk id="19" creationId="{5252A847-DE45-4FA3-A1F8-EEBEB845FF8E}"/>
          </ac:spMkLst>
        </pc:spChg>
        <pc:graphicFrameChg chg="add del mod modGraphic">
          <ac:chgData name="Theresa Hodgson" userId="213b339f-9e68-4d61-b6e1-9aa385d3ff46" providerId="ADAL" clId="{CEDF6EAB-48B3-4E8B-B988-15571ECC3495}" dt="2018-11-09T12:21:28.410" v="507" actId="478"/>
          <ac:graphicFrameMkLst>
            <pc:docMk/>
            <pc:sldMk cId="36917022" sldId="360"/>
            <ac:graphicFrameMk id="9" creationId="{E67ED280-B8ED-4E03-A5A5-F3D7CC7D3D7F}"/>
          </ac:graphicFrameMkLst>
        </pc:graphicFrameChg>
        <pc:graphicFrameChg chg="add del mod modGraphic">
          <ac:chgData name="Theresa Hodgson" userId="213b339f-9e68-4d61-b6e1-9aa385d3ff46" providerId="ADAL" clId="{CEDF6EAB-48B3-4E8B-B988-15571ECC3495}" dt="2018-11-09T14:34:28.923" v="848" actId="478"/>
          <ac:graphicFrameMkLst>
            <pc:docMk/>
            <pc:sldMk cId="36917022" sldId="360"/>
            <ac:graphicFrameMk id="10" creationId="{705F366F-F49B-4CE5-B745-DCE0A33E6C15}"/>
          </ac:graphicFrameMkLst>
        </pc:graphicFrameChg>
        <pc:graphicFrameChg chg="add del mod modGraphic">
          <ac:chgData name="Theresa Hodgson" userId="213b339f-9e68-4d61-b6e1-9aa385d3ff46" providerId="ADAL" clId="{CEDF6EAB-48B3-4E8B-B988-15571ECC3495}" dt="2018-11-12T09:50:00.859" v="1583" actId="478"/>
          <ac:graphicFrameMkLst>
            <pc:docMk/>
            <pc:sldMk cId="36917022" sldId="360"/>
            <ac:graphicFrameMk id="11" creationId="{D5242800-5D10-4C2B-994E-5F7DFF3809A7}"/>
          </ac:graphicFrameMkLst>
        </pc:graphicFrameChg>
      </pc:sldChg>
      <pc:sldChg chg="modSp add">
        <pc:chgData name="Theresa Hodgson" userId="213b339f-9e68-4d61-b6e1-9aa385d3ff46" providerId="ADAL" clId="{CEDF6EAB-48B3-4E8B-B988-15571ECC3495}" dt="2018-11-12T09:49:42.405" v="1576" actId="6549"/>
        <pc:sldMkLst>
          <pc:docMk/>
          <pc:sldMk cId="1669721746" sldId="365"/>
        </pc:sldMkLst>
        <pc:spChg chg="mod">
          <ac:chgData name="Theresa Hodgson" userId="213b339f-9e68-4d61-b6e1-9aa385d3ff46" providerId="ADAL" clId="{CEDF6EAB-48B3-4E8B-B988-15571ECC3495}" dt="2018-11-12T09:49:42.405" v="1576" actId="6549"/>
          <ac:spMkLst>
            <pc:docMk/>
            <pc:sldMk cId="1669721746" sldId="365"/>
            <ac:spMk id="19" creationId="{5252A847-DE45-4FA3-A1F8-EEBEB845FF8E}"/>
          </ac:spMkLst>
        </pc:spChg>
      </pc:sldChg>
    </pc:docChg>
  </pc:docChgLst>
  <pc:docChgLst>
    <pc:chgData name="Ashleigh Sobol" userId="8430f2a2-602f-4dde-a79b-412efd9dd8bf" providerId="ADAL" clId="{314E36DF-02F4-4957-B175-8AD4C9F6E04E}"/>
  </pc:docChgLst>
  <pc:docChgLst>
    <pc:chgData name="Louise Pezzaioli" userId="360b41a0-b242-48d2-b707-f5fa57585d53" providerId="ADAL" clId="{110B500B-50D3-4D08-A92C-3775FF99F514}"/>
    <pc:docChg chg="undo custSel addSld delSld modSld">
      <pc:chgData name="Louise Pezzaioli" userId="360b41a0-b242-48d2-b707-f5fa57585d53" providerId="ADAL" clId="{110B500B-50D3-4D08-A92C-3775FF99F514}" dt="2019-01-18T17:22:37.334" v="298" actId="207"/>
      <pc:docMkLst>
        <pc:docMk/>
      </pc:docMkLst>
      <pc:sldChg chg="addSp delSp modSp">
        <pc:chgData name="Louise Pezzaioli" userId="360b41a0-b242-48d2-b707-f5fa57585d53" providerId="ADAL" clId="{110B500B-50D3-4D08-A92C-3775FF99F514}" dt="2019-01-18T17:19:56.442" v="97" actId="20577"/>
        <pc:sldMkLst>
          <pc:docMk/>
          <pc:sldMk cId="636014570" sldId="314"/>
        </pc:sldMkLst>
        <pc:spChg chg="del">
          <ac:chgData name="Louise Pezzaioli" userId="360b41a0-b242-48d2-b707-f5fa57585d53" providerId="ADAL" clId="{110B500B-50D3-4D08-A92C-3775FF99F514}" dt="2019-01-18T17:17:13.983" v="3" actId="478"/>
          <ac:spMkLst>
            <pc:docMk/>
            <pc:sldMk cId="636014570" sldId="314"/>
            <ac:spMk id="6" creationId="{34337AE9-A9B0-4EFD-A500-787F26081721}"/>
          </ac:spMkLst>
        </pc:spChg>
        <pc:spChg chg="del">
          <ac:chgData name="Louise Pezzaioli" userId="360b41a0-b242-48d2-b707-f5fa57585d53" providerId="ADAL" clId="{110B500B-50D3-4D08-A92C-3775FF99F514}" dt="2019-01-18T17:17:13.983" v="3" actId="478"/>
          <ac:spMkLst>
            <pc:docMk/>
            <pc:sldMk cId="636014570" sldId="314"/>
            <ac:spMk id="9" creationId="{3AB82181-4B36-4CC7-8FC1-B5255834178A}"/>
          </ac:spMkLst>
        </pc:spChg>
        <pc:spChg chg="del">
          <ac:chgData name="Louise Pezzaioli" userId="360b41a0-b242-48d2-b707-f5fa57585d53" providerId="ADAL" clId="{110B500B-50D3-4D08-A92C-3775FF99F514}" dt="2019-01-18T17:17:13.983" v="3" actId="478"/>
          <ac:spMkLst>
            <pc:docMk/>
            <pc:sldMk cId="636014570" sldId="314"/>
            <ac:spMk id="12" creationId="{00613D58-7DD0-4B1B-B481-3F642B40AA98}"/>
          </ac:spMkLst>
        </pc:spChg>
        <pc:spChg chg="del">
          <ac:chgData name="Louise Pezzaioli" userId="360b41a0-b242-48d2-b707-f5fa57585d53" providerId="ADAL" clId="{110B500B-50D3-4D08-A92C-3775FF99F514}" dt="2019-01-18T17:17:13.983" v="3" actId="478"/>
          <ac:spMkLst>
            <pc:docMk/>
            <pc:sldMk cId="636014570" sldId="314"/>
            <ac:spMk id="13" creationId="{489D5417-6856-45FC-B532-DAD95985E4DA}"/>
          </ac:spMkLst>
        </pc:spChg>
        <pc:spChg chg="del">
          <ac:chgData name="Louise Pezzaioli" userId="360b41a0-b242-48d2-b707-f5fa57585d53" providerId="ADAL" clId="{110B500B-50D3-4D08-A92C-3775FF99F514}" dt="2019-01-18T17:17:13.983" v="3" actId="478"/>
          <ac:spMkLst>
            <pc:docMk/>
            <pc:sldMk cId="636014570" sldId="314"/>
            <ac:spMk id="14" creationId="{7CB0E41D-D2C7-427E-8CB7-DC02DFA48ECF}"/>
          </ac:spMkLst>
        </pc:spChg>
        <pc:spChg chg="del">
          <ac:chgData name="Louise Pezzaioli" userId="360b41a0-b242-48d2-b707-f5fa57585d53" providerId="ADAL" clId="{110B500B-50D3-4D08-A92C-3775FF99F514}" dt="2019-01-18T17:17:13.983" v="3" actId="478"/>
          <ac:spMkLst>
            <pc:docMk/>
            <pc:sldMk cId="636014570" sldId="314"/>
            <ac:spMk id="15" creationId="{F5E517B6-17CD-4699-90DB-259FD1BC76F0}"/>
          </ac:spMkLst>
        </pc:spChg>
        <pc:spChg chg="add mod">
          <ac:chgData name="Louise Pezzaioli" userId="360b41a0-b242-48d2-b707-f5fa57585d53" providerId="ADAL" clId="{110B500B-50D3-4D08-A92C-3775FF99F514}" dt="2019-01-18T17:17:57.261" v="28" actId="403"/>
          <ac:spMkLst>
            <pc:docMk/>
            <pc:sldMk cId="636014570" sldId="314"/>
            <ac:spMk id="16" creationId="{25DE24F5-5A34-4F27-BF28-D6863C194C17}"/>
          </ac:spMkLst>
        </pc:spChg>
        <pc:spChg chg="add mod">
          <ac:chgData name="Louise Pezzaioli" userId="360b41a0-b242-48d2-b707-f5fa57585d53" providerId="ADAL" clId="{110B500B-50D3-4D08-A92C-3775FF99F514}" dt="2019-01-18T17:19:32.031" v="74" actId="20577"/>
          <ac:spMkLst>
            <pc:docMk/>
            <pc:sldMk cId="636014570" sldId="314"/>
            <ac:spMk id="17" creationId="{F6518FC2-913C-411B-98C1-39918C2C825E}"/>
          </ac:spMkLst>
        </pc:spChg>
        <pc:spChg chg="mod">
          <ac:chgData name="Louise Pezzaioli" userId="360b41a0-b242-48d2-b707-f5fa57585d53" providerId="ADAL" clId="{110B500B-50D3-4D08-A92C-3775FF99F514}" dt="2019-01-18T17:17:18.331" v="5" actId="20577"/>
          <ac:spMkLst>
            <pc:docMk/>
            <pc:sldMk cId="636014570" sldId="314"/>
            <ac:spMk id="19" creationId="{5252A847-DE45-4FA3-A1F8-EEBEB845FF8E}"/>
          </ac:spMkLst>
        </pc:spChg>
        <pc:spChg chg="add mod">
          <ac:chgData name="Louise Pezzaioli" userId="360b41a0-b242-48d2-b707-f5fa57585d53" providerId="ADAL" clId="{110B500B-50D3-4D08-A92C-3775FF99F514}" dt="2019-01-18T17:17:57.261" v="28" actId="403"/>
          <ac:spMkLst>
            <pc:docMk/>
            <pc:sldMk cId="636014570" sldId="314"/>
            <ac:spMk id="22" creationId="{C065CAA3-10CC-4953-8907-25ABE3A33C67}"/>
          </ac:spMkLst>
        </pc:spChg>
        <pc:spChg chg="add mod">
          <ac:chgData name="Louise Pezzaioli" userId="360b41a0-b242-48d2-b707-f5fa57585d53" providerId="ADAL" clId="{110B500B-50D3-4D08-A92C-3775FF99F514}" dt="2019-01-18T17:19:56.442" v="97" actId="20577"/>
          <ac:spMkLst>
            <pc:docMk/>
            <pc:sldMk cId="636014570" sldId="314"/>
            <ac:spMk id="23" creationId="{295A6430-A246-45B8-A0B3-07F27D3B2B7D}"/>
          </ac:spMkLst>
        </pc:spChg>
        <pc:spChg chg="add mod">
          <ac:chgData name="Louise Pezzaioli" userId="360b41a0-b242-48d2-b707-f5fa57585d53" providerId="ADAL" clId="{110B500B-50D3-4D08-A92C-3775FF99F514}" dt="2019-01-18T17:19:43.859" v="87" actId="20577"/>
          <ac:spMkLst>
            <pc:docMk/>
            <pc:sldMk cId="636014570" sldId="314"/>
            <ac:spMk id="24" creationId="{917F2FFE-24F4-40A6-92CF-B971042B2E2C}"/>
          </ac:spMkLst>
        </pc:spChg>
        <pc:spChg chg="add mod">
          <ac:chgData name="Louise Pezzaioli" userId="360b41a0-b242-48d2-b707-f5fa57585d53" providerId="ADAL" clId="{110B500B-50D3-4D08-A92C-3775FF99F514}" dt="2019-01-18T17:19:52.865" v="94" actId="20577"/>
          <ac:spMkLst>
            <pc:docMk/>
            <pc:sldMk cId="636014570" sldId="314"/>
            <ac:spMk id="25" creationId="{D326EE8F-FE1C-43CA-A996-038BF7ABDE83}"/>
          </ac:spMkLst>
        </pc:spChg>
        <pc:spChg chg="add mod">
          <ac:chgData name="Louise Pezzaioli" userId="360b41a0-b242-48d2-b707-f5fa57585d53" providerId="ADAL" clId="{110B500B-50D3-4D08-A92C-3775FF99F514}" dt="2019-01-18T17:19:39.264" v="82" actId="20577"/>
          <ac:spMkLst>
            <pc:docMk/>
            <pc:sldMk cId="636014570" sldId="314"/>
            <ac:spMk id="26" creationId="{4796E84A-691A-43ED-9A02-B8C17D308F93}"/>
          </ac:spMkLst>
        </pc:spChg>
        <pc:spChg chg="add mod">
          <ac:chgData name="Louise Pezzaioli" userId="360b41a0-b242-48d2-b707-f5fa57585d53" providerId="ADAL" clId="{110B500B-50D3-4D08-A92C-3775FF99F514}" dt="2019-01-18T17:19:50.772" v="92" actId="20577"/>
          <ac:spMkLst>
            <pc:docMk/>
            <pc:sldMk cId="636014570" sldId="314"/>
            <ac:spMk id="27" creationId="{D122DBA2-C450-4B52-B8A2-17927BF30CC1}"/>
          </ac:spMkLst>
        </pc:spChg>
        <pc:grpChg chg="add mod">
          <ac:chgData name="Louise Pezzaioli" userId="360b41a0-b242-48d2-b707-f5fa57585d53" providerId="ADAL" clId="{110B500B-50D3-4D08-A92C-3775FF99F514}" dt="2019-01-18T17:18:43.704" v="66" actId="1035"/>
          <ac:grpSpMkLst>
            <pc:docMk/>
            <pc:sldMk cId="636014570" sldId="314"/>
            <ac:grpSpMk id="2" creationId="{EEDAC44E-6F78-434A-BB49-7025551FCD8D}"/>
          </ac:grpSpMkLst>
        </pc:grpChg>
        <pc:grpChg chg="add mod">
          <ac:chgData name="Louise Pezzaioli" userId="360b41a0-b242-48d2-b707-f5fa57585d53" providerId="ADAL" clId="{110B500B-50D3-4D08-A92C-3775FF99F514}" dt="2019-01-18T17:18:30.676" v="60" actId="1076"/>
          <ac:grpSpMkLst>
            <pc:docMk/>
            <pc:sldMk cId="636014570" sldId="314"/>
            <ac:grpSpMk id="4" creationId="{5A10A6F1-4A32-40DC-8F5B-F4D103AD8F8D}"/>
          </ac:grpSpMkLst>
        </pc:grpChg>
        <pc:graphicFrameChg chg="del">
          <ac:chgData name="Louise Pezzaioli" userId="360b41a0-b242-48d2-b707-f5fa57585d53" providerId="ADAL" clId="{110B500B-50D3-4D08-A92C-3775FF99F514}" dt="2019-01-18T17:17:16.541" v="4" actId="478"/>
          <ac:graphicFrameMkLst>
            <pc:docMk/>
            <pc:sldMk cId="636014570" sldId="314"/>
            <ac:graphicFrameMk id="3" creationId="{CB61F6B0-1040-4AEC-B51F-C95006FD4318}"/>
          </ac:graphicFrameMkLst>
        </pc:graphicFrameChg>
        <pc:cxnChg chg="del">
          <ac:chgData name="Louise Pezzaioli" userId="360b41a0-b242-48d2-b707-f5fa57585d53" providerId="ADAL" clId="{110B500B-50D3-4D08-A92C-3775FF99F514}" dt="2019-01-18T17:17:13.983" v="3" actId="478"/>
          <ac:cxnSpMkLst>
            <pc:docMk/>
            <pc:sldMk cId="636014570" sldId="314"/>
            <ac:cxnSpMk id="10" creationId="{84E2F27C-59AB-4983-BFC2-5C909BB60127}"/>
          </ac:cxnSpMkLst>
        </pc:cxnChg>
        <pc:cxnChg chg="del">
          <ac:chgData name="Louise Pezzaioli" userId="360b41a0-b242-48d2-b707-f5fa57585d53" providerId="ADAL" clId="{110B500B-50D3-4D08-A92C-3775FF99F514}" dt="2019-01-18T17:17:13.983" v="3" actId="478"/>
          <ac:cxnSpMkLst>
            <pc:docMk/>
            <pc:sldMk cId="636014570" sldId="314"/>
            <ac:cxnSpMk id="11" creationId="{F33C4395-0C56-4C53-A759-875150701690}"/>
          </ac:cxnSpMkLst>
        </pc:cxnChg>
        <pc:cxnChg chg="add mod">
          <ac:chgData name="Louise Pezzaioli" userId="360b41a0-b242-48d2-b707-f5fa57585d53" providerId="ADAL" clId="{110B500B-50D3-4D08-A92C-3775FF99F514}" dt="2019-01-18T17:17:50.102" v="9" actId="164"/>
          <ac:cxnSpMkLst>
            <pc:docMk/>
            <pc:sldMk cId="636014570" sldId="314"/>
            <ac:cxnSpMk id="20" creationId="{0E72D928-19AE-41CC-A5C8-0B67BDEA57F8}"/>
          </ac:cxnSpMkLst>
        </pc:cxnChg>
        <pc:cxnChg chg="add mod">
          <ac:chgData name="Louise Pezzaioli" userId="360b41a0-b242-48d2-b707-f5fa57585d53" providerId="ADAL" clId="{110B500B-50D3-4D08-A92C-3775FF99F514}" dt="2019-01-18T17:17:50.102" v="9" actId="164"/>
          <ac:cxnSpMkLst>
            <pc:docMk/>
            <pc:sldMk cId="636014570" sldId="314"/>
            <ac:cxnSpMk id="21" creationId="{2C01FA80-24FC-4F12-A360-B91E47A888F0}"/>
          </ac:cxnSpMkLst>
        </pc:cxnChg>
      </pc:sldChg>
      <pc:sldChg chg="modSp add">
        <pc:chgData name="Louise Pezzaioli" userId="360b41a0-b242-48d2-b707-f5fa57585d53" providerId="ADAL" clId="{110B500B-50D3-4D08-A92C-3775FF99F514}" dt="2019-01-18T17:20:40.564" v="137" actId="20577"/>
        <pc:sldMkLst>
          <pc:docMk/>
          <pc:sldMk cId="1677036905" sldId="406"/>
        </pc:sldMkLst>
        <pc:spChg chg="mod">
          <ac:chgData name="Louise Pezzaioli" userId="360b41a0-b242-48d2-b707-f5fa57585d53" providerId="ADAL" clId="{110B500B-50D3-4D08-A92C-3775FF99F514}" dt="2019-01-18T17:20:40.564" v="137" actId="20577"/>
          <ac:spMkLst>
            <pc:docMk/>
            <pc:sldMk cId="1677036905" sldId="406"/>
            <ac:spMk id="19" creationId="{5252A847-DE45-4FA3-A1F8-EEBEB845FF8E}"/>
          </ac:spMkLst>
        </pc:spChg>
        <pc:spChg chg="mod">
          <ac:chgData name="Louise Pezzaioli" userId="360b41a0-b242-48d2-b707-f5fa57585d53" providerId="ADAL" clId="{110B500B-50D3-4D08-A92C-3775FF99F514}" dt="2019-01-18T17:20:14.586" v="101" actId="208"/>
          <ac:spMkLst>
            <pc:docMk/>
            <pc:sldMk cId="1677036905" sldId="406"/>
            <ac:spMk id="23" creationId="{295A6430-A246-45B8-A0B3-07F27D3B2B7D}"/>
          </ac:spMkLst>
        </pc:spChg>
        <pc:spChg chg="mod">
          <ac:chgData name="Louise Pezzaioli" userId="360b41a0-b242-48d2-b707-f5fa57585d53" providerId="ADAL" clId="{110B500B-50D3-4D08-A92C-3775FF99F514}" dt="2019-01-18T17:20:25.131" v="103" actId="207"/>
          <ac:spMkLst>
            <pc:docMk/>
            <pc:sldMk cId="1677036905" sldId="406"/>
            <ac:spMk id="24" creationId="{917F2FFE-24F4-40A6-92CF-B971042B2E2C}"/>
          </ac:spMkLst>
        </pc:spChg>
        <pc:spChg chg="mod">
          <ac:chgData name="Louise Pezzaioli" userId="360b41a0-b242-48d2-b707-f5fa57585d53" providerId="ADAL" clId="{110B500B-50D3-4D08-A92C-3775FF99F514}" dt="2019-01-18T17:20:25.131" v="103" actId="207"/>
          <ac:spMkLst>
            <pc:docMk/>
            <pc:sldMk cId="1677036905" sldId="406"/>
            <ac:spMk id="25" creationId="{D326EE8F-FE1C-43CA-A996-038BF7ABDE83}"/>
          </ac:spMkLst>
        </pc:spChg>
        <pc:spChg chg="mod">
          <ac:chgData name="Louise Pezzaioli" userId="360b41a0-b242-48d2-b707-f5fa57585d53" providerId="ADAL" clId="{110B500B-50D3-4D08-A92C-3775FF99F514}" dt="2019-01-18T17:20:25.131" v="103" actId="207"/>
          <ac:spMkLst>
            <pc:docMk/>
            <pc:sldMk cId="1677036905" sldId="406"/>
            <ac:spMk id="26" creationId="{4796E84A-691A-43ED-9A02-B8C17D308F93}"/>
          </ac:spMkLst>
        </pc:spChg>
        <pc:spChg chg="mod">
          <ac:chgData name="Louise Pezzaioli" userId="360b41a0-b242-48d2-b707-f5fa57585d53" providerId="ADAL" clId="{110B500B-50D3-4D08-A92C-3775FF99F514}" dt="2019-01-18T17:20:25.131" v="103" actId="207"/>
          <ac:spMkLst>
            <pc:docMk/>
            <pc:sldMk cId="1677036905" sldId="406"/>
            <ac:spMk id="27" creationId="{D122DBA2-C450-4B52-B8A2-17927BF30CC1}"/>
          </ac:spMkLst>
        </pc:spChg>
      </pc:sldChg>
      <pc:sldChg chg="modSp add">
        <pc:chgData name="Louise Pezzaioli" userId="360b41a0-b242-48d2-b707-f5fa57585d53" providerId="ADAL" clId="{110B500B-50D3-4D08-A92C-3775FF99F514}" dt="2019-01-18T17:22:37.334" v="298" actId="207"/>
        <pc:sldMkLst>
          <pc:docMk/>
          <pc:sldMk cId="4254326639" sldId="407"/>
        </pc:sldMkLst>
        <pc:spChg chg="mod">
          <ac:chgData name="Louise Pezzaioli" userId="360b41a0-b242-48d2-b707-f5fa57585d53" providerId="ADAL" clId="{110B500B-50D3-4D08-A92C-3775FF99F514}" dt="2019-01-18T17:22:37.334" v="298" actId="207"/>
          <ac:spMkLst>
            <pc:docMk/>
            <pc:sldMk cId="4254326639" sldId="407"/>
            <ac:spMk id="19" creationId="{5252A847-DE45-4FA3-A1F8-EEBEB845FF8E}"/>
          </ac:spMkLst>
        </pc:spChg>
      </pc:sldChg>
    </pc:docChg>
  </pc:docChgLst>
  <pc:docChgLst>
    <pc:chgData name="Kyle Tidswell-Brown" userId="3518c4a0-5c99-4880-b127-cb60ccf11a39" providerId="ADAL" clId="{125FE62D-86A3-4D34-B52C-499F0FED106C}"/>
    <pc:docChg chg="undo custSel modSld">
      <pc:chgData name="Kyle Tidswell-Brown" userId="3518c4a0-5c99-4880-b127-cb60ccf11a39" providerId="ADAL" clId="{125FE62D-86A3-4D34-B52C-499F0FED106C}" dt="2020-01-29T12:25:07.160" v="110" actId="20577"/>
      <pc:docMkLst>
        <pc:docMk/>
      </pc:docMkLst>
      <pc:sldChg chg="modSp">
        <pc:chgData name="Kyle Tidswell-Brown" userId="3518c4a0-5c99-4880-b127-cb60ccf11a39" providerId="ADAL" clId="{125FE62D-86A3-4D34-B52C-499F0FED106C}" dt="2020-01-29T11:24:57.544" v="3" actId="404"/>
        <pc:sldMkLst>
          <pc:docMk/>
          <pc:sldMk cId="2637481266" sldId="256"/>
        </pc:sldMkLst>
        <pc:spChg chg="mod">
          <ac:chgData name="Kyle Tidswell-Brown" userId="3518c4a0-5c99-4880-b127-cb60ccf11a39" providerId="ADAL" clId="{125FE62D-86A3-4D34-B52C-499F0FED106C}" dt="2020-01-29T11:24:57.544" v="3" actId="404"/>
          <ac:spMkLst>
            <pc:docMk/>
            <pc:sldMk cId="2637481266" sldId="256"/>
            <ac:spMk id="19" creationId="{5252A847-DE45-4FA3-A1F8-EEBEB845FF8E}"/>
          </ac:spMkLst>
        </pc:spChg>
      </pc:sldChg>
      <pc:sldChg chg="modSp">
        <pc:chgData name="Kyle Tidswell-Brown" userId="3518c4a0-5c99-4880-b127-cb60ccf11a39" providerId="ADAL" clId="{125FE62D-86A3-4D34-B52C-499F0FED106C}" dt="2020-01-29T12:25:07.160" v="110" actId="20577"/>
        <pc:sldMkLst>
          <pc:docMk/>
          <pc:sldMk cId="636014570" sldId="314"/>
        </pc:sldMkLst>
        <pc:spChg chg="mod">
          <ac:chgData name="Kyle Tidswell-Brown" userId="3518c4a0-5c99-4880-b127-cb60ccf11a39" providerId="ADAL" clId="{125FE62D-86A3-4D34-B52C-499F0FED106C}" dt="2020-01-29T12:23:42.295" v="87" actId="122"/>
          <ac:spMkLst>
            <pc:docMk/>
            <pc:sldMk cId="636014570" sldId="314"/>
            <ac:spMk id="19" creationId="{5252A847-DE45-4FA3-A1F8-EEBEB845FF8E}"/>
          </ac:spMkLst>
        </pc:spChg>
        <pc:spChg chg="mod">
          <ac:chgData name="Kyle Tidswell-Brown" userId="3518c4a0-5c99-4880-b127-cb60ccf11a39" providerId="ADAL" clId="{125FE62D-86A3-4D34-B52C-499F0FED106C}" dt="2020-01-29T12:25:07.160" v="110" actId="20577"/>
          <ac:spMkLst>
            <pc:docMk/>
            <pc:sldMk cId="636014570" sldId="314"/>
            <ac:spMk id="34" creationId="{8F168B7C-6DA5-4017-AEB6-ECE76DD60D7E}"/>
          </ac:spMkLst>
        </pc:spChg>
        <pc:spChg chg="mod">
          <ac:chgData name="Kyle Tidswell-Brown" userId="3518c4a0-5c99-4880-b127-cb60ccf11a39" providerId="ADAL" clId="{125FE62D-86A3-4D34-B52C-499F0FED106C}" dt="2020-01-29T12:25:05.920" v="109" actId="20577"/>
          <ac:spMkLst>
            <pc:docMk/>
            <pc:sldMk cId="636014570" sldId="314"/>
            <ac:spMk id="36" creationId="{9C74AE11-80CD-45FF-BA8B-AAF2AA4DD71C}"/>
          </ac:spMkLst>
        </pc:spChg>
      </pc:sldChg>
      <pc:sldChg chg="modSp">
        <pc:chgData name="Kyle Tidswell-Brown" userId="3518c4a0-5c99-4880-b127-cb60ccf11a39" providerId="ADAL" clId="{125FE62D-86A3-4D34-B52C-499F0FED106C}" dt="2020-01-29T12:22:26.863" v="70" actId="20577"/>
        <pc:sldMkLst>
          <pc:docMk/>
          <pc:sldMk cId="1071900124" sldId="355"/>
        </pc:sldMkLst>
        <pc:spChg chg="mod">
          <ac:chgData name="Kyle Tidswell-Brown" userId="3518c4a0-5c99-4880-b127-cb60ccf11a39" providerId="ADAL" clId="{125FE62D-86A3-4D34-B52C-499F0FED106C}" dt="2020-01-29T12:22:26.863" v="70" actId="20577"/>
          <ac:spMkLst>
            <pc:docMk/>
            <pc:sldMk cId="1071900124" sldId="355"/>
            <ac:spMk id="19" creationId="{5252A847-DE45-4FA3-A1F8-EEBEB845FF8E}"/>
          </ac:spMkLst>
        </pc:spChg>
      </pc:sldChg>
      <pc:sldChg chg="modSp">
        <pc:chgData name="Kyle Tidswell-Brown" userId="3518c4a0-5c99-4880-b127-cb60ccf11a39" providerId="ADAL" clId="{125FE62D-86A3-4D34-B52C-499F0FED106C}" dt="2020-01-29T11:32:43.611" v="36" actId="20577"/>
        <pc:sldMkLst>
          <pc:docMk/>
          <pc:sldMk cId="2308444024" sldId="395"/>
        </pc:sldMkLst>
        <pc:spChg chg="mod">
          <ac:chgData name="Kyle Tidswell-Brown" userId="3518c4a0-5c99-4880-b127-cb60ccf11a39" providerId="ADAL" clId="{125FE62D-86A3-4D34-B52C-499F0FED106C}" dt="2020-01-29T11:32:43.611" v="36" actId="20577"/>
          <ac:spMkLst>
            <pc:docMk/>
            <pc:sldMk cId="2308444024" sldId="395"/>
            <ac:spMk id="19" creationId="{5252A847-DE45-4FA3-A1F8-EEBEB845FF8E}"/>
          </ac:spMkLst>
        </pc:spChg>
      </pc:sldChg>
      <pc:sldChg chg="modSp">
        <pc:chgData name="Kyle Tidswell-Brown" userId="3518c4a0-5c99-4880-b127-cb60ccf11a39" providerId="ADAL" clId="{125FE62D-86A3-4D34-B52C-499F0FED106C}" dt="2020-01-29T11:28:42.557" v="6" actId="166"/>
        <pc:sldMkLst>
          <pc:docMk/>
          <pc:sldMk cId="835604229" sldId="399"/>
        </pc:sldMkLst>
        <pc:graphicFrameChg chg="ord">
          <ac:chgData name="Kyle Tidswell-Brown" userId="3518c4a0-5c99-4880-b127-cb60ccf11a39" providerId="ADAL" clId="{125FE62D-86A3-4D34-B52C-499F0FED106C}" dt="2020-01-29T11:28:42.557" v="6" actId="166"/>
          <ac:graphicFrameMkLst>
            <pc:docMk/>
            <pc:sldMk cId="835604229" sldId="399"/>
            <ac:graphicFrameMk id="6" creationId="{0280D12B-6259-4203-862E-FF6342B49CB8}"/>
          </ac:graphicFrameMkLst>
        </pc:graphicFrameChg>
        <pc:graphicFrameChg chg="ord">
          <ac:chgData name="Kyle Tidswell-Brown" userId="3518c4a0-5c99-4880-b127-cb60ccf11a39" providerId="ADAL" clId="{125FE62D-86A3-4D34-B52C-499F0FED106C}" dt="2020-01-29T11:28:40.418" v="5" actId="166"/>
          <ac:graphicFrameMkLst>
            <pc:docMk/>
            <pc:sldMk cId="835604229" sldId="399"/>
            <ac:graphicFrameMk id="9" creationId="{3D2AF2A2-B023-4468-B39D-88A782A78910}"/>
          </ac:graphicFrameMkLst>
        </pc:graphicFrameChg>
      </pc:sldChg>
      <pc:sldChg chg="modSp">
        <pc:chgData name="Kyle Tidswell-Brown" userId="3518c4a0-5c99-4880-b127-cb60ccf11a39" providerId="ADAL" clId="{125FE62D-86A3-4D34-B52C-499F0FED106C}" dt="2020-01-29T11:31:20.536" v="7" actId="166"/>
        <pc:sldMkLst>
          <pc:docMk/>
          <pc:sldMk cId="2369295129" sldId="412"/>
        </pc:sldMkLst>
        <pc:spChg chg="ord">
          <ac:chgData name="Kyle Tidswell-Brown" userId="3518c4a0-5c99-4880-b127-cb60ccf11a39" providerId="ADAL" clId="{125FE62D-86A3-4D34-B52C-499F0FED106C}" dt="2020-01-29T11:31:20.536" v="7" actId="166"/>
          <ac:spMkLst>
            <pc:docMk/>
            <pc:sldMk cId="2369295129" sldId="412"/>
            <ac:spMk id="25" creationId="{28E80792-1C8F-4F93-A50E-B973EA8DAA4D}"/>
          </ac:spMkLst>
        </pc:spChg>
        <pc:spChg chg="ord">
          <ac:chgData name="Kyle Tidswell-Brown" userId="3518c4a0-5c99-4880-b127-cb60ccf11a39" providerId="ADAL" clId="{125FE62D-86A3-4D34-B52C-499F0FED106C}" dt="2020-01-29T11:31:20.536" v="7" actId="166"/>
          <ac:spMkLst>
            <pc:docMk/>
            <pc:sldMk cId="2369295129" sldId="412"/>
            <ac:spMk id="26" creationId="{ECA55CE3-164C-4965-BB7E-F94314B58DFD}"/>
          </ac:spMkLst>
        </pc:spChg>
        <pc:spChg chg="ord">
          <ac:chgData name="Kyle Tidswell-Brown" userId="3518c4a0-5c99-4880-b127-cb60ccf11a39" providerId="ADAL" clId="{125FE62D-86A3-4D34-B52C-499F0FED106C}" dt="2020-01-29T11:31:20.536" v="7" actId="166"/>
          <ac:spMkLst>
            <pc:docMk/>
            <pc:sldMk cId="2369295129" sldId="412"/>
            <ac:spMk id="27" creationId="{56BF055E-E35E-47E9-B5FD-39A6A8764A4F}"/>
          </ac:spMkLst>
        </pc:spChg>
        <pc:spChg chg="ord">
          <ac:chgData name="Kyle Tidswell-Brown" userId="3518c4a0-5c99-4880-b127-cb60ccf11a39" providerId="ADAL" clId="{125FE62D-86A3-4D34-B52C-499F0FED106C}" dt="2020-01-29T11:31:20.536" v="7" actId="166"/>
          <ac:spMkLst>
            <pc:docMk/>
            <pc:sldMk cId="2369295129" sldId="412"/>
            <ac:spMk id="30" creationId="{7E1BA03B-F47E-41B6-9F22-48252F361308}"/>
          </ac:spMkLst>
        </pc:spChg>
        <pc:spChg chg="ord">
          <ac:chgData name="Kyle Tidswell-Brown" userId="3518c4a0-5c99-4880-b127-cb60ccf11a39" providerId="ADAL" clId="{125FE62D-86A3-4D34-B52C-499F0FED106C}" dt="2020-01-29T11:31:20.536" v="7" actId="166"/>
          <ac:spMkLst>
            <pc:docMk/>
            <pc:sldMk cId="2369295129" sldId="412"/>
            <ac:spMk id="31" creationId="{FDDFC9C4-8C7A-4626-BFCD-F988AC828BD9}"/>
          </ac:spMkLst>
        </pc:spChg>
        <pc:spChg chg="ord">
          <ac:chgData name="Kyle Tidswell-Brown" userId="3518c4a0-5c99-4880-b127-cb60ccf11a39" providerId="ADAL" clId="{125FE62D-86A3-4D34-B52C-499F0FED106C}" dt="2020-01-29T11:31:20.536" v="7" actId="166"/>
          <ac:spMkLst>
            <pc:docMk/>
            <pc:sldMk cId="2369295129" sldId="412"/>
            <ac:spMk id="32" creationId="{0D26338B-B404-4ECC-9EF2-81E5EA32C60D}"/>
          </ac:spMkLst>
        </pc:spChg>
      </pc:sldChg>
      <pc:sldChg chg="modSp">
        <pc:chgData name="Kyle Tidswell-Brown" userId="3518c4a0-5c99-4880-b127-cb60ccf11a39" providerId="ADAL" clId="{125FE62D-86A3-4D34-B52C-499F0FED106C}" dt="2020-01-29T11:32:50.940" v="65" actId="20577"/>
        <pc:sldMkLst>
          <pc:docMk/>
          <pc:sldMk cId="2873221374" sldId="413"/>
        </pc:sldMkLst>
        <pc:spChg chg="mod">
          <ac:chgData name="Kyle Tidswell-Brown" userId="3518c4a0-5c99-4880-b127-cb60ccf11a39" providerId="ADAL" clId="{125FE62D-86A3-4D34-B52C-499F0FED106C}" dt="2020-01-29T11:32:50.940" v="65" actId="20577"/>
          <ac:spMkLst>
            <pc:docMk/>
            <pc:sldMk cId="2873221374" sldId="413"/>
            <ac:spMk id="19" creationId="{5252A847-DE45-4FA3-A1F8-EEBEB845FF8E}"/>
          </ac:spMkLst>
        </pc:spChg>
      </pc:sldChg>
      <pc:sldChg chg="modSp">
        <pc:chgData name="Kyle Tidswell-Brown" userId="3518c4a0-5c99-4880-b127-cb60ccf11a39" providerId="ADAL" clId="{125FE62D-86A3-4D34-B52C-499F0FED106C}" dt="2020-01-29T12:22:31.234" v="75" actId="20577"/>
        <pc:sldMkLst>
          <pc:docMk/>
          <pc:sldMk cId="3866379930" sldId="417"/>
        </pc:sldMkLst>
        <pc:spChg chg="mod">
          <ac:chgData name="Kyle Tidswell-Brown" userId="3518c4a0-5c99-4880-b127-cb60ccf11a39" providerId="ADAL" clId="{125FE62D-86A3-4D34-B52C-499F0FED106C}" dt="2020-01-29T12:22:31.234" v="75" actId="20577"/>
          <ac:spMkLst>
            <pc:docMk/>
            <pc:sldMk cId="3866379930" sldId="417"/>
            <ac:spMk id="19" creationId="{5252A847-DE45-4FA3-A1F8-EEBEB845FF8E}"/>
          </ac:spMkLst>
        </pc:spChg>
      </pc:sldChg>
      <pc:sldChg chg="modSp">
        <pc:chgData name="Kyle Tidswell-Brown" userId="3518c4a0-5c99-4880-b127-cb60ccf11a39" providerId="ADAL" clId="{125FE62D-86A3-4D34-B52C-499F0FED106C}" dt="2020-01-29T12:22:54.085" v="76" actId="122"/>
        <pc:sldMkLst>
          <pc:docMk/>
          <pc:sldMk cId="1319764906" sldId="418"/>
        </pc:sldMkLst>
        <pc:spChg chg="mod">
          <ac:chgData name="Kyle Tidswell-Brown" userId="3518c4a0-5c99-4880-b127-cb60ccf11a39" providerId="ADAL" clId="{125FE62D-86A3-4D34-B52C-499F0FED106C}" dt="2020-01-29T12:22:54.085" v="76" actId="122"/>
          <ac:spMkLst>
            <pc:docMk/>
            <pc:sldMk cId="1319764906" sldId="418"/>
            <ac:spMk id="19" creationId="{5252A847-DE45-4FA3-A1F8-EEBEB845FF8E}"/>
          </ac:spMkLst>
        </pc:spChg>
      </pc:sldChg>
      <pc:sldChg chg="modSp">
        <pc:chgData name="Kyle Tidswell-Brown" userId="3518c4a0-5c99-4880-b127-cb60ccf11a39" providerId="ADAL" clId="{125FE62D-86A3-4D34-B52C-499F0FED106C}" dt="2020-01-29T12:22:56.885" v="77" actId="122"/>
        <pc:sldMkLst>
          <pc:docMk/>
          <pc:sldMk cId="2995048964" sldId="419"/>
        </pc:sldMkLst>
        <pc:spChg chg="mod">
          <ac:chgData name="Kyle Tidswell-Brown" userId="3518c4a0-5c99-4880-b127-cb60ccf11a39" providerId="ADAL" clId="{125FE62D-86A3-4D34-B52C-499F0FED106C}" dt="2020-01-29T12:22:56.885" v="77" actId="122"/>
          <ac:spMkLst>
            <pc:docMk/>
            <pc:sldMk cId="2995048964" sldId="419"/>
            <ac:spMk id="19" creationId="{5252A847-DE45-4FA3-A1F8-EEBEB845FF8E}"/>
          </ac:spMkLst>
        </pc:spChg>
      </pc:sldChg>
      <pc:sldChg chg="modSp">
        <pc:chgData name="Kyle Tidswell-Brown" userId="3518c4a0-5c99-4880-b127-cb60ccf11a39" providerId="ADAL" clId="{125FE62D-86A3-4D34-B52C-499F0FED106C}" dt="2020-01-29T12:23:28.495" v="86" actId="21"/>
        <pc:sldMkLst>
          <pc:docMk/>
          <pc:sldMk cId="850219385" sldId="420"/>
        </pc:sldMkLst>
        <pc:spChg chg="mod">
          <ac:chgData name="Kyle Tidswell-Brown" userId="3518c4a0-5c99-4880-b127-cb60ccf11a39" providerId="ADAL" clId="{125FE62D-86A3-4D34-B52C-499F0FED106C}" dt="2020-01-29T12:23:28.495" v="86" actId="21"/>
          <ac:spMkLst>
            <pc:docMk/>
            <pc:sldMk cId="850219385" sldId="420"/>
            <ac:spMk id="19" creationId="{5252A847-DE45-4FA3-A1F8-EEBEB845FF8E}"/>
          </ac:spMkLst>
        </pc:spChg>
      </pc:sldChg>
      <pc:sldChg chg="modSp">
        <pc:chgData name="Kyle Tidswell-Brown" userId="3518c4a0-5c99-4880-b127-cb60ccf11a39" providerId="ADAL" clId="{125FE62D-86A3-4D34-B52C-499F0FED106C}" dt="2020-01-29T12:25:03.563" v="108" actId="20577"/>
        <pc:sldMkLst>
          <pc:docMk/>
          <pc:sldMk cId="2467712750" sldId="421"/>
        </pc:sldMkLst>
        <pc:spChg chg="mod">
          <ac:chgData name="Kyle Tidswell-Brown" userId="3518c4a0-5c99-4880-b127-cb60ccf11a39" providerId="ADAL" clId="{125FE62D-86A3-4D34-B52C-499F0FED106C}" dt="2020-01-29T12:23:46.271" v="88" actId="122"/>
          <ac:spMkLst>
            <pc:docMk/>
            <pc:sldMk cId="2467712750" sldId="421"/>
            <ac:spMk id="19" creationId="{5252A847-DE45-4FA3-A1F8-EEBEB845FF8E}"/>
          </ac:spMkLst>
        </pc:spChg>
        <pc:spChg chg="mod">
          <ac:chgData name="Kyle Tidswell-Brown" userId="3518c4a0-5c99-4880-b127-cb60ccf11a39" providerId="ADAL" clId="{125FE62D-86A3-4D34-B52C-499F0FED106C}" dt="2020-01-29T12:25:03.563" v="108" actId="20577"/>
          <ac:spMkLst>
            <pc:docMk/>
            <pc:sldMk cId="2467712750" sldId="421"/>
            <ac:spMk id="34" creationId="{8F168B7C-6DA5-4017-AEB6-ECE76DD60D7E}"/>
          </ac:spMkLst>
        </pc:spChg>
        <pc:spChg chg="mod">
          <ac:chgData name="Kyle Tidswell-Brown" userId="3518c4a0-5c99-4880-b127-cb60ccf11a39" providerId="ADAL" clId="{125FE62D-86A3-4D34-B52C-499F0FED106C}" dt="2020-01-29T12:25:02.424" v="107" actId="20577"/>
          <ac:spMkLst>
            <pc:docMk/>
            <pc:sldMk cId="2467712750" sldId="421"/>
            <ac:spMk id="36" creationId="{9C74AE11-80CD-45FF-BA8B-AAF2AA4DD71C}"/>
          </ac:spMkLst>
        </pc:spChg>
      </pc:sldChg>
      <pc:sldChg chg="modSp">
        <pc:chgData name="Kyle Tidswell-Brown" userId="3518c4a0-5c99-4880-b127-cb60ccf11a39" providerId="ADAL" clId="{125FE62D-86A3-4D34-B52C-499F0FED106C}" dt="2020-01-29T12:25:00.460" v="106" actId="20577"/>
        <pc:sldMkLst>
          <pc:docMk/>
          <pc:sldMk cId="2567101860" sldId="422"/>
        </pc:sldMkLst>
        <pc:spChg chg="mod">
          <ac:chgData name="Kyle Tidswell-Brown" userId="3518c4a0-5c99-4880-b127-cb60ccf11a39" providerId="ADAL" clId="{125FE62D-86A3-4D34-B52C-499F0FED106C}" dt="2020-01-29T12:24:18.327" v="104" actId="20577"/>
          <ac:spMkLst>
            <pc:docMk/>
            <pc:sldMk cId="2567101860" sldId="422"/>
            <ac:spMk id="19" creationId="{5252A847-DE45-4FA3-A1F8-EEBEB845FF8E}"/>
          </ac:spMkLst>
        </pc:spChg>
        <pc:spChg chg="mod">
          <ac:chgData name="Kyle Tidswell-Brown" userId="3518c4a0-5c99-4880-b127-cb60ccf11a39" providerId="ADAL" clId="{125FE62D-86A3-4D34-B52C-499F0FED106C}" dt="2020-01-29T12:25:00.460" v="106" actId="20577"/>
          <ac:spMkLst>
            <pc:docMk/>
            <pc:sldMk cId="2567101860" sldId="422"/>
            <ac:spMk id="34" creationId="{8F168B7C-6DA5-4017-AEB6-ECE76DD60D7E}"/>
          </ac:spMkLst>
        </pc:spChg>
        <pc:spChg chg="mod">
          <ac:chgData name="Kyle Tidswell-Brown" userId="3518c4a0-5c99-4880-b127-cb60ccf11a39" providerId="ADAL" clId="{125FE62D-86A3-4D34-B52C-499F0FED106C}" dt="2020-01-29T12:24:58.861" v="105" actId="20577"/>
          <ac:spMkLst>
            <pc:docMk/>
            <pc:sldMk cId="2567101860" sldId="422"/>
            <ac:spMk id="36" creationId="{9C74AE11-80CD-45FF-BA8B-AAF2AA4DD71C}"/>
          </ac:spMkLst>
        </pc:spChg>
      </pc:sldChg>
    </pc:docChg>
  </pc:docChgLst>
  <pc:docChgLst>
    <pc:chgData name="Ashleigh Sobol" userId="8430f2a2-602f-4dde-a79b-412efd9dd8bf" providerId="ADAL" clId="{34758F4D-0547-41DC-A1A9-D0C994561C99}"/>
    <pc:docChg chg="modSld">
      <pc:chgData name="Ashleigh Sobol" userId="8430f2a2-602f-4dde-a79b-412efd9dd8bf" providerId="ADAL" clId="{34758F4D-0547-41DC-A1A9-D0C994561C99}" dt="2019-01-03T09:23:53.265" v="0"/>
      <pc:docMkLst>
        <pc:docMk/>
      </pc:docMkLst>
      <pc:sldChg chg="modSp">
        <pc:chgData name="Ashleigh Sobol" userId="8430f2a2-602f-4dde-a79b-412efd9dd8bf" providerId="ADAL" clId="{34758F4D-0547-41DC-A1A9-D0C994561C99}" dt="2019-01-03T09:23:53.265" v="0"/>
        <pc:sldMkLst>
          <pc:docMk/>
          <pc:sldMk cId="2637481266" sldId="256"/>
        </pc:sldMkLst>
        <pc:spChg chg="mod">
          <ac:chgData name="Ashleigh Sobol" userId="8430f2a2-602f-4dde-a79b-412efd9dd8bf" providerId="ADAL" clId="{34758F4D-0547-41DC-A1A9-D0C994561C99}" dt="2019-01-03T09:23:53.265" v="0"/>
          <ac:spMkLst>
            <pc:docMk/>
            <pc:sldMk cId="2637481266" sldId="256"/>
            <ac:spMk id="19" creationId="{5252A847-DE45-4FA3-A1F8-EEBEB845FF8E}"/>
          </ac:spMkLst>
        </pc:spChg>
      </pc:sldChg>
    </pc:docChg>
  </pc:docChgLst>
  <pc:docChgLst>
    <pc:chgData name="Ivan Ho" userId="f1436a08-e78b-4b21-8f6e-512c04d63a4c" providerId="ADAL" clId="{56892CF0-FD3A-46FA-B079-EEDDAE15A925}"/>
    <pc:docChg chg="modSld">
      <pc:chgData name="Ivan Ho" userId="f1436a08-e78b-4b21-8f6e-512c04d63a4c" providerId="ADAL" clId="{56892CF0-FD3A-46FA-B079-EEDDAE15A925}" dt="2020-01-24T17:44:29.137" v="3" actId="20577"/>
      <pc:docMkLst>
        <pc:docMk/>
      </pc:docMkLst>
      <pc:sldChg chg="modSp">
        <pc:chgData name="Ivan Ho" userId="f1436a08-e78b-4b21-8f6e-512c04d63a4c" providerId="ADAL" clId="{56892CF0-FD3A-46FA-B079-EEDDAE15A925}" dt="2020-01-24T17:44:18.336" v="1" actId="20577"/>
        <pc:sldMkLst>
          <pc:docMk/>
          <pc:sldMk cId="1071900124" sldId="355"/>
        </pc:sldMkLst>
        <pc:spChg chg="mod">
          <ac:chgData name="Ivan Ho" userId="f1436a08-e78b-4b21-8f6e-512c04d63a4c" providerId="ADAL" clId="{56892CF0-FD3A-46FA-B079-EEDDAE15A925}" dt="2020-01-24T17:44:18.336" v="1" actId="20577"/>
          <ac:spMkLst>
            <pc:docMk/>
            <pc:sldMk cId="1071900124" sldId="355"/>
            <ac:spMk id="17" creationId="{16543934-CA39-4C22-AF61-7424D64415EC}"/>
          </ac:spMkLst>
        </pc:spChg>
        <pc:spChg chg="mod">
          <ac:chgData name="Ivan Ho" userId="f1436a08-e78b-4b21-8f6e-512c04d63a4c" providerId="ADAL" clId="{56892CF0-FD3A-46FA-B079-EEDDAE15A925}" dt="2020-01-24T17:44:15.983" v="0" actId="20577"/>
          <ac:spMkLst>
            <pc:docMk/>
            <pc:sldMk cId="1071900124" sldId="355"/>
            <ac:spMk id="22" creationId="{95C44FAC-1052-4629-9F3D-0D9F5F771262}"/>
          </ac:spMkLst>
        </pc:spChg>
      </pc:sldChg>
      <pc:sldChg chg="modSp">
        <pc:chgData name="Ivan Ho" userId="f1436a08-e78b-4b21-8f6e-512c04d63a4c" providerId="ADAL" clId="{56892CF0-FD3A-46FA-B079-EEDDAE15A925}" dt="2020-01-24T17:44:29.137" v="3" actId="20577"/>
        <pc:sldMkLst>
          <pc:docMk/>
          <pc:sldMk cId="3866379930" sldId="417"/>
        </pc:sldMkLst>
        <pc:spChg chg="mod">
          <ac:chgData name="Ivan Ho" userId="f1436a08-e78b-4b21-8f6e-512c04d63a4c" providerId="ADAL" clId="{56892CF0-FD3A-46FA-B079-EEDDAE15A925}" dt="2020-01-24T17:44:29.137" v="3" actId="20577"/>
          <ac:spMkLst>
            <pc:docMk/>
            <pc:sldMk cId="3866379930" sldId="417"/>
            <ac:spMk id="17" creationId="{16543934-CA39-4C22-AF61-7424D64415EC}"/>
          </ac:spMkLst>
        </pc:spChg>
        <pc:spChg chg="mod">
          <ac:chgData name="Ivan Ho" userId="f1436a08-e78b-4b21-8f6e-512c04d63a4c" providerId="ADAL" clId="{56892CF0-FD3A-46FA-B079-EEDDAE15A925}" dt="2020-01-24T17:44:27.142" v="2" actId="20577"/>
          <ac:spMkLst>
            <pc:docMk/>
            <pc:sldMk cId="3866379930" sldId="417"/>
            <ac:spMk id="22" creationId="{95C44FAC-1052-4629-9F3D-0D9F5F771262}"/>
          </ac:spMkLst>
        </pc:spChg>
      </pc:sldChg>
    </pc:docChg>
  </pc:docChgLst>
  <pc:docChgLst>
    <pc:chgData name="Louise Pezzaioli" userId="360b41a0-b242-48d2-b707-f5fa57585d53" providerId="ADAL" clId="{26F992EB-FC93-4751-B7DF-A8F21B482A43}"/>
    <pc:docChg chg="undo modSld">
      <pc:chgData name="Louise Pezzaioli" userId="360b41a0-b242-48d2-b707-f5fa57585d53" providerId="ADAL" clId="{26F992EB-FC93-4751-B7DF-A8F21B482A43}" dt="2018-11-29T12:02:13.084" v="86" actId="20577"/>
      <pc:docMkLst>
        <pc:docMk/>
      </pc:docMkLst>
      <pc:sldChg chg="modSp">
        <pc:chgData name="Louise Pezzaioli" userId="360b41a0-b242-48d2-b707-f5fa57585d53" providerId="ADAL" clId="{26F992EB-FC93-4751-B7DF-A8F21B482A43}" dt="2018-11-29T12:02:13.084" v="86" actId="20577"/>
        <pc:sldMkLst>
          <pc:docMk/>
          <pc:sldMk cId="2637481266" sldId="256"/>
        </pc:sldMkLst>
        <pc:spChg chg="mod">
          <ac:chgData name="Louise Pezzaioli" userId="360b41a0-b242-48d2-b707-f5fa57585d53" providerId="ADAL" clId="{26F992EB-FC93-4751-B7DF-A8F21B482A43}" dt="2018-11-29T12:02:13.084" v="86" actId="20577"/>
          <ac:spMkLst>
            <pc:docMk/>
            <pc:sldMk cId="2637481266" sldId="256"/>
            <ac:spMk id="19" creationId="{5252A847-DE45-4FA3-A1F8-EEBEB845FF8E}"/>
          </ac:spMkLst>
        </pc:spChg>
      </pc:sldChg>
    </pc:docChg>
  </pc:docChgLst>
  <pc:docChgLst>
    <pc:chgData name="Jan Fitzpatrick" userId="d1b284ec-d1dd-4765-b823-b34899491c26" providerId="ADAL" clId="{2275882B-8D72-4EA4-AA86-E7AB8F0F2831}"/>
    <pc:docChg chg="undo custSel addSld delSld modSld">
      <pc:chgData name="Jan Fitzpatrick" userId="d1b284ec-d1dd-4765-b823-b34899491c26" providerId="ADAL" clId="{2275882B-8D72-4EA4-AA86-E7AB8F0F2831}" dt="2019-01-21T09:41:42.709" v="276" actId="207"/>
      <pc:docMkLst>
        <pc:docMk/>
      </pc:docMkLst>
      <pc:sldChg chg="modSp">
        <pc:chgData name="Jan Fitzpatrick" userId="d1b284ec-d1dd-4765-b823-b34899491c26" providerId="ADAL" clId="{2275882B-8D72-4EA4-AA86-E7AB8F0F2831}" dt="2019-01-16T14:21:16.736" v="0" actId="20577"/>
        <pc:sldMkLst>
          <pc:docMk/>
          <pc:sldMk cId="2637481266" sldId="256"/>
        </pc:sldMkLst>
        <pc:spChg chg="mod">
          <ac:chgData name="Jan Fitzpatrick" userId="d1b284ec-d1dd-4765-b823-b34899491c26" providerId="ADAL" clId="{2275882B-8D72-4EA4-AA86-E7AB8F0F2831}" dt="2019-01-16T14:21:16.736" v="0" actId="20577"/>
          <ac:spMkLst>
            <pc:docMk/>
            <pc:sldMk cId="2637481266" sldId="256"/>
            <ac:spMk id="19" creationId="{5252A847-DE45-4FA3-A1F8-EEBEB845FF8E}"/>
          </ac:spMkLst>
        </pc:spChg>
      </pc:sldChg>
      <pc:sldChg chg="addSp delSp modSp">
        <pc:chgData name="Jan Fitzpatrick" userId="d1b284ec-d1dd-4765-b823-b34899491c26" providerId="ADAL" clId="{2275882B-8D72-4EA4-AA86-E7AB8F0F2831}" dt="2019-01-16T15:05:22.330" v="275" actId="165"/>
        <pc:sldMkLst>
          <pc:docMk/>
          <pc:sldMk cId="636014570" sldId="314"/>
        </pc:sldMkLst>
        <pc:spChg chg="mod topLvl">
          <ac:chgData name="Jan Fitzpatrick" userId="d1b284ec-d1dd-4765-b823-b34899491c26" providerId="ADAL" clId="{2275882B-8D72-4EA4-AA86-E7AB8F0F2831}" dt="2019-01-16T15:05:22.330" v="275" actId="165"/>
          <ac:spMkLst>
            <pc:docMk/>
            <pc:sldMk cId="636014570" sldId="314"/>
            <ac:spMk id="6" creationId="{34337AE9-A9B0-4EFD-A500-787F26081721}"/>
          </ac:spMkLst>
        </pc:spChg>
        <pc:spChg chg="mod topLvl">
          <ac:chgData name="Jan Fitzpatrick" userId="d1b284ec-d1dd-4765-b823-b34899491c26" providerId="ADAL" clId="{2275882B-8D72-4EA4-AA86-E7AB8F0F2831}" dt="2019-01-16T15:05:22.330" v="275" actId="165"/>
          <ac:spMkLst>
            <pc:docMk/>
            <pc:sldMk cId="636014570" sldId="314"/>
            <ac:spMk id="9" creationId="{3AB82181-4B36-4CC7-8FC1-B5255834178A}"/>
          </ac:spMkLst>
        </pc:spChg>
        <pc:spChg chg="mod topLvl">
          <ac:chgData name="Jan Fitzpatrick" userId="d1b284ec-d1dd-4765-b823-b34899491c26" providerId="ADAL" clId="{2275882B-8D72-4EA4-AA86-E7AB8F0F2831}" dt="2019-01-16T15:05:22.330" v="275" actId="165"/>
          <ac:spMkLst>
            <pc:docMk/>
            <pc:sldMk cId="636014570" sldId="314"/>
            <ac:spMk id="12" creationId="{00613D58-7DD0-4B1B-B481-3F642B40AA98}"/>
          </ac:spMkLst>
        </pc:spChg>
        <pc:spChg chg="mod topLvl">
          <ac:chgData name="Jan Fitzpatrick" userId="d1b284ec-d1dd-4765-b823-b34899491c26" providerId="ADAL" clId="{2275882B-8D72-4EA4-AA86-E7AB8F0F2831}" dt="2019-01-16T15:05:22.330" v="275" actId="165"/>
          <ac:spMkLst>
            <pc:docMk/>
            <pc:sldMk cId="636014570" sldId="314"/>
            <ac:spMk id="13" creationId="{489D5417-6856-45FC-B532-DAD95985E4DA}"/>
          </ac:spMkLst>
        </pc:spChg>
        <pc:spChg chg="mod topLvl">
          <ac:chgData name="Jan Fitzpatrick" userId="d1b284ec-d1dd-4765-b823-b34899491c26" providerId="ADAL" clId="{2275882B-8D72-4EA4-AA86-E7AB8F0F2831}" dt="2019-01-16T15:05:22.330" v="275" actId="165"/>
          <ac:spMkLst>
            <pc:docMk/>
            <pc:sldMk cId="636014570" sldId="314"/>
            <ac:spMk id="14" creationId="{7CB0E41D-D2C7-427E-8CB7-DC02DFA48ECF}"/>
          </ac:spMkLst>
        </pc:spChg>
        <pc:spChg chg="mod topLvl">
          <ac:chgData name="Jan Fitzpatrick" userId="d1b284ec-d1dd-4765-b823-b34899491c26" providerId="ADAL" clId="{2275882B-8D72-4EA4-AA86-E7AB8F0F2831}" dt="2019-01-16T15:05:22.330" v="275" actId="165"/>
          <ac:spMkLst>
            <pc:docMk/>
            <pc:sldMk cId="636014570" sldId="314"/>
            <ac:spMk id="15" creationId="{F5E517B6-17CD-4699-90DB-259FD1BC76F0}"/>
          </ac:spMkLst>
        </pc:spChg>
        <pc:spChg chg="mod">
          <ac:chgData name="Jan Fitzpatrick" userId="d1b284ec-d1dd-4765-b823-b34899491c26" providerId="ADAL" clId="{2275882B-8D72-4EA4-AA86-E7AB8F0F2831}" dt="2019-01-16T14:41:21.017" v="132" actId="208"/>
          <ac:spMkLst>
            <pc:docMk/>
            <pc:sldMk cId="636014570" sldId="314"/>
            <ac:spMk id="19" creationId="{5252A847-DE45-4FA3-A1F8-EEBEB845FF8E}"/>
          </ac:spMkLst>
        </pc:spChg>
        <pc:grpChg chg="add del mod">
          <ac:chgData name="Jan Fitzpatrick" userId="d1b284ec-d1dd-4765-b823-b34899491c26" providerId="ADAL" clId="{2275882B-8D72-4EA4-AA86-E7AB8F0F2831}" dt="2019-01-16T15:05:22.330" v="275" actId="165"/>
          <ac:grpSpMkLst>
            <pc:docMk/>
            <pc:sldMk cId="636014570" sldId="314"/>
            <ac:grpSpMk id="2" creationId="{F6722002-EBE9-427E-B23B-9347D5C40CD1}"/>
          </ac:grpSpMkLst>
        </pc:grpChg>
        <pc:graphicFrameChg chg="add mod modGraphic">
          <ac:chgData name="Jan Fitzpatrick" userId="d1b284ec-d1dd-4765-b823-b34899491c26" providerId="ADAL" clId="{2275882B-8D72-4EA4-AA86-E7AB8F0F2831}" dt="2019-01-16T14:57:28.751" v="233"/>
          <ac:graphicFrameMkLst>
            <pc:docMk/>
            <pc:sldMk cId="636014570" sldId="314"/>
            <ac:graphicFrameMk id="3" creationId="{CB61F6B0-1040-4AEC-B51F-C95006FD4318}"/>
          </ac:graphicFrameMkLst>
        </pc:graphicFrameChg>
        <pc:cxnChg chg="mod topLvl">
          <ac:chgData name="Jan Fitzpatrick" userId="d1b284ec-d1dd-4765-b823-b34899491c26" providerId="ADAL" clId="{2275882B-8D72-4EA4-AA86-E7AB8F0F2831}" dt="2019-01-16T15:05:22.330" v="275" actId="165"/>
          <ac:cxnSpMkLst>
            <pc:docMk/>
            <pc:sldMk cId="636014570" sldId="314"/>
            <ac:cxnSpMk id="10" creationId="{84E2F27C-59AB-4983-BFC2-5C909BB60127}"/>
          </ac:cxnSpMkLst>
        </pc:cxnChg>
        <pc:cxnChg chg="mod topLvl">
          <ac:chgData name="Jan Fitzpatrick" userId="d1b284ec-d1dd-4765-b823-b34899491c26" providerId="ADAL" clId="{2275882B-8D72-4EA4-AA86-E7AB8F0F2831}" dt="2019-01-16T15:05:22.330" v="275" actId="165"/>
          <ac:cxnSpMkLst>
            <pc:docMk/>
            <pc:sldMk cId="636014570" sldId="314"/>
            <ac:cxnSpMk id="11" creationId="{F33C4395-0C56-4C53-A759-875150701690}"/>
          </ac:cxnSpMkLst>
        </pc:cxnChg>
      </pc:sldChg>
      <pc:sldChg chg="modSp">
        <pc:chgData name="Jan Fitzpatrick" userId="d1b284ec-d1dd-4765-b823-b34899491c26" providerId="ADAL" clId="{2275882B-8D72-4EA4-AA86-E7AB8F0F2831}" dt="2019-01-16T14:35:35.456" v="76" actId="242"/>
        <pc:sldMkLst>
          <pc:docMk/>
          <pc:sldMk cId="1071900124" sldId="355"/>
        </pc:sldMkLst>
        <pc:spChg chg="mod">
          <ac:chgData name="Jan Fitzpatrick" userId="d1b284ec-d1dd-4765-b823-b34899491c26" providerId="ADAL" clId="{2275882B-8D72-4EA4-AA86-E7AB8F0F2831}" dt="2019-01-16T14:35:35.456" v="76" actId="242"/>
          <ac:spMkLst>
            <pc:docMk/>
            <pc:sldMk cId="1071900124" sldId="355"/>
            <ac:spMk id="6" creationId="{262CBF26-782B-442F-8171-3762C29BE53F}"/>
          </ac:spMkLst>
        </pc:spChg>
        <pc:spChg chg="mod">
          <ac:chgData name="Jan Fitzpatrick" userId="d1b284ec-d1dd-4765-b823-b34899491c26" providerId="ADAL" clId="{2275882B-8D72-4EA4-AA86-E7AB8F0F2831}" dt="2019-01-16T14:34:12.634" v="64" actId="242"/>
          <ac:spMkLst>
            <pc:docMk/>
            <pc:sldMk cId="1071900124" sldId="355"/>
            <ac:spMk id="9" creationId="{AF979E40-E642-4F1B-ACAB-046035409AF4}"/>
          </ac:spMkLst>
        </pc:spChg>
        <pc:spChg chg="mod">
          <ac:chgData name="Jan Fitzpatrick" userId="d1b284ec-d1dd-4765-b823-b34899491c26" providerId="ADAL" clId="{2275882B-8D72-4EA4-AA86-E7AB8F0F2831}" dt="2019-01-16T14:33:53.053" v="61" actId="242"/>
          <ac:spMkLst>
            <pc:docMk/>
            <pc:sldMk cId="1071900124" sldId="355"/>
            <ac:spMk id="10" creationId="{295DAB13-B042-4091-B078-9472D3D9DD1E}"/>
          </ac:spMkLst>
        </pc:spChg>
        <pc:spChg chg="mod">
          <ac:chgData name="Jan Fitzpatrick" userId="d1b284ec-d1dd-4765-b823-b34899491c26" providerId="ADAL" clId="{2275882B-8D72-4EA4-AA86-E7AB8F0F2831}" dt="2019-01-16T14:32:57.148" v="53" actId="122"/>
          <ac:spMkLst>
            <pc:docMk/>
            <pc:sldMk cId="1071900124" sldId="355"/>
            <ac:spMk id="19" creationId="{5252A847-DE45-4FA3-A1F8-EEBEB845FF8E}"/>
          </ac:spMkLst>
        </pc:spChg>
      </pc:sldChg>
      <pc:sldChg chg="modSp">
        <pc:chgData name="Jan Fitzpatrick" userId="d1b284ec-d1dd-4765-b823-b34899491c26" providerId="ADAL" clId="{2275882B-8D72-4EA4-AA86-E7AB8F0F2831}" dt="2019-01-16T14:23:05.276" v="21" actId="122"/>
        <pc:sldMkLst>
          <pc:docMk/>
          <pc:sldMk cId="36917022" sldId="360"/>
        </pc:sldMkLst>
        <pc:spChg chg="mod">
          <ac:chgData name="Jan Fitzpatrick" userId="d1b284ec-d1dd-4765-b823-b34899491c26" providerId="ADAL" clId="{2275882B-8D72-4EA4-AA86-E7AB8F0F2831}" dt="2019-01-16T14:23:05.276" v="21" actId="122"/>
          <ac:spMkLst>
            <pc:docMk/>
            <pc:sldMk cId="36917022" sldId="360"/>
            <ac:spMk id="19" creationId="{5252A847-DE45-4FA3-A1F8-EEBEB845FF8E}"/>
          </ac:spMkLst>
        </pc:spChg>
      </pc:sldChg>
      <pc:sldChg chg="modSp">
        <pc:chgData name="Jan Fitzpatrick" userId="d1b284ec-d1dd-4765-b823-b34899491c26" providerId="ADAL" clId="{2275882B-8D72-4EA4-AA86-E7AB8F0F2831}" dt="2019-01-16T14:22:19.549" v="11" actId="122"/>
        <pc:sldMkLst>
          <pc:docMk/>
          <pc:sldMk cId="1669721746" sldId="365"/>
        </pc:sldMkLst>
        <pc:spChg chg="mod">
          <ac:chgData name="Jan Fitzpatrick" userId="d1b284ec-d1dd-4765-b823-b34899491c26" providerId="ADAL" clId="{2275882B-8D72-4EA4-AA86-E7AB8F0F2831}" dt="2019-01-16T14:22:19.549" v="11" actId="122"/>
          <ac:spMkLst>
            <pc:docMk/>
            <pc:sldMk cId="1669721746" sldId="365"/>
            <ac:spMk id="19" creationId="{5252A847-DE45-4FA3-A1F8-EEBEB845FF8E}"/>
          </ac:spMkLst>
        </pc:spChg>
        <pc:graphicFrameChg chg="modGraphic">
          <ac:chgData name="Jan Fitzpatrick" userId="d1b284ec-d1dd-4765-b823-b34899491c26" providerId="ADAL" clId="{2275882B-8D72-4EA4-AA86-E7AB8F0F2831}" dt="2019-01-16T14:22:08.418" v="6" actId="404"/>
          <ac:graphicFrameMkLst>
            <pc:docMk/>
            <pc:sldMk cId="1669721746" sldId="365"/>
            <ac:graphicFrameMk id="6" creationId="{0280D12B-6259-4203-862E-FF6342B49CB8}"/>
          </ac:graphicFrameMkLst>
        </pc:graphicFrameChg>
        <pc:graphicFrameChg chg="modGraphic">
          <ac:chgData name="Jan Fitzpatrick" userId="d1b284ec-d1dd-4765-b823-b34899491c26" providerId="ADAL" clId="{2275882B-8D72-4EA4-AA86-E7AB8F0F2831}" dt="2019-01-16T14:22:14.723" v="10" actId="403"/>
          <ac:graphicFrameMkLst>
            <pc:docMk/>
            <pc:sldMk cId="1669721746" sldId="365"/>
            <ac:graphicFrameMk id="9" creationId="{3D2AF2A2-B023-4468-B39D-88A782A78910}"/>
          </ac:graphicFrameMkLst>
        </pc:graphicFrameChg>
      </pc:sldChg>
      <pc:sldChg chg="modSp">
        <pc:chgData name="Jan Fitzpatrick" userId="d1b284ec-d1dd-4765-b823-b34899491c26" providerId="ADAL" clId="{2275882B-8D72-4EA4-AA86-E7AB8F0F2831}" dt="2019-01-16T14:32:44.584" v="51" actId="20577"/>
        <pc:sldMkLst>
          <pc:docMk/>
          <pc:sldMk cId="505161661" sldId="390"/>
        </pc:sldMkLst>
        <pc:spChg chg="mod">
          <ac:chgData name="Jan Fitzpatrick" userId="d1b284ec-d1dd-4765-b823-b34899491c26" providerId="ADAL" clId="{2275882B-8D72-4EA4-AA86-E7AB8F0F2831}" dt="2019-01-16T14:31:29.441" v="48"/>
          <ac:spMkLst>
            <pc:docMk/>
            <pc:sldMk cId="505161661" sldId="390"/>
            <ac:spMk id="9" creationId="{F2891196-8698-49D3-9D09-9BC4A4025F8D}"/>
          </ac:spMkLst>
        </pc:spChg>
        <pc:spChg chg="mod">
          <ac:chgData name="Jan Fitzpatrick" userId="d1b284ec-d1dd-4765-b823-b34899491c26" providerId="ADAL" clId="{2275882B-8D72-4EA4-AA86-E7AB8F0F2831}" dt="2019-01-16T14:31:33.570" v="49"/>
          <ac:spMkLst>
            <pc:docMk/>
            <pc:sldMk cId="505161661" sldId="390"/>
            <ac:spMk id="10" creationId="{CEF354CF-4E06-495F-8E3B-56F55559D138}"/>
          </ac:spMkLst>
        </pc:spChg>
        <pc:spChg chg="mod">
          <ac:chgData name="Jan Fitzpatrick" userId="d1b284ec-d1dd-4765-b823-b34899491c26" providerId="ADAL" clId="{2275882B-8D72-4EA4-AA86-E7AB8F0F2831}" dt="2019-01-16T14:32:44.584" v="51" actId="20577"/>
          <ac:spMkLst>
            <pc:docMk/>
            <pc:sldMk cId="505161661" sldId="390"/>
            <ac:spMk id="19" creationId="{5252A847-DE45-4FA3-A1F8-EEBEB845FF8E}"/>
          </ac:spMkLst>
        </pc:spChg>
      </pc:sldChg>
      <pc:sldChg chg="modSp">
        <pc:chgData name="Jan Fitzpatrick" userId="d1b284ec-d1dd-4765-b823-b34899491c26" providerId="ADAL" clId="{2275882B-8D72-4EA4-AA86-E7AB8F0F2831}" dt="2019-01-16T15:03:49.535" v="274" actId="20577"/>
        <pc:sldMkLst>
          <pc:docMk/>
          <pc:sldMk cId="1183427247" sldId="391"/>
        </pc:sldMkLst>
        <pc:spChg chg="mod">
          <ac:chgData name="Jan Fitzpatrick" userId="d1b284ec-d1dd-4765-b823-b34899491c26" providerId="ADAL" clId="{2275882B-8D72-4EA4-AA86-E7AB8F0F2831}" dt="2019-01-16T14:26:35.704" v="28" actId="20577"/>
          <ac:spMkLst>
            <pc:docMk/>
            <pc:sldMk cId="1183427247" sldId="391"/>
            <ac:spMk id="6" creationId="{FE75DB23-ACE2-489F-9D7B-225DB6FC3B59}"/>
          </ac:spMkLst>
        </pc:spChg>
        <pc:spChg chg="mod">
          <ac:chgData name="Jan Fitzpatrick" userId="d1b284ec-d1dd-4765-b823-b34899491c26" providerId="ADAL" clId="{2275882B-8D72-4EA4-AA86-E7AB8F0F2831}" dt="2019-01-16T15:03:49.535" v="274" actId="20577"/>
          <ac:spMkLst>
            <pc:docMk/>
            <pc:sldMk cId="1183427247" sldId="391"/>
            <ac:spMk id="10" creationId="{C671C68C-ADA8-48F4-AC84-77E27F3FC71B}"/>
          </ac:spMkLst>
        </pc:spChg>
        <pc:spChg chg="mod">
          <ac:chgData name="Jan Fitzpatrick" userId="d1b284ec-d1dd-4765-b823-b34899491c26" providerId="ADAL" clId="{2275882B-8D72-4EA4-AA86-E7AB8F0F2831}" dt="2019-01-16T14:24:40.492" v="25" actId="122"/>
          <ac:spMkLst>
            <pc:docMk/>
            <pc:sldMk cId="1183427247" sldId="391"/>
            <ac:spMk id="19" creationId="{5252A847-DE45-4FA3-A1F8-EEBEB845FF8E}"/>
          </ac:spMkLst>
        </pc:spChg>
      </pc:sldChg>
      <pc:sldChg chg="modSp">
        <pc:chgData name="Jan Fitzpatrick" userId="d1b284ec-d1dd-4765-b823-b34899491c26" providerId="ADAL" clId="{2275882B-8D72-4EA4-AA86-E7AB8F0F2831}" dt="2019-01-16T14:23:11.604" v="22" actId="122"/>
        <pc:sldMkLst>
          <pc:docMk/>
          <pc:sldMk cId="3737344442" sldId="394"/>
        </pc:sldMkLst>
        <pc:spChg chg="mod">
          <ac:chgData name="Jan Fitzpatrick" userId="d1b284ec-d1dd-4765-b823-b34899491c26" providerId="ADAL" clId="{2275882B-8D72-4EA4-AA86-E7AB8F0F2831}" dt="2019-01-16T14:23:11.604" v="22" actId="122"/>
          <ac:spMkLst>
            <pc:docMk/>
            <pc:sldMk cId="3737344442" sldId="394"/>
            <ac:spMk id="19" creationId="{5252A847-DE45-4FA3-A1F8-EEBEB845FF8E}"/>
          </ac:spMkLst>
        </pc:spChg>
      </pc:sldChg>
      <pc:sldChg chg="modSp">
        <pc:chgData name="Jan Fitzpatrick" userId="d1b284ec-d1dd-4765-b823-b34899491c26" providerId="ADAL" clId="{2275882B-8D72-4EA4-AA86-E7AB8F0F2831}" dt="2019-01-16T14:23:35.004" v="23" actId="122"/>
        <pc:sldMkLst>
          <pc:docMk/>
          <pc:sldMk cId="2308444024" sldId="395"/>
        </pc:sldMkLst>
        <pc:spChg chg="mod">
          <ac:chgData name="Jan Fitzpatrick" userId="d1b284ec-d1dd-4765-b823-b34899491c26" providerId="ADAL" clId="{2275882B-8D72-4EA4-AA86-E7AB8F0F2831}" dt="2019-01-16T14:23:35.004" v="23" actId="122"/>
          <ac:spMkLst>
            <pc:docMk/>
            <pc:sldMk cId="2308444024" sldId="395"/>
            <ac:spMk id="19" creationId="{5252A847-DE45-4FA3-A1F8-EEBEB845FF8E}"/>
          </ac:spMkLst>
        </pc:spChg>
      </pc:sldChg>
      <pc:sldChg chg="modSp">
        <pc:chgData name="Jan Fitzpatrick" userId="d1b284ec-d1dd-4765-b823-b34899491c26" providerId="ADAL" clId="{2275882B-8D72-4EA4-AA86-E7AB8F0F2831}" dt="2019-01-21T09:41:42.709" v="276" actId="207"/>
        <pc:sldMkLst>
          <pc:docMk/>
          <pc:sldMk cId="1470444674" sldId="396"/>
        </pc:sldMkLst>
        <pc:spChg chg="mod">
          <ac:chgData name="Jan Fitzpatrick" userId="d1b284ec-d1dd-4765-b823-b34899491c26" providerId="ADAL" clId="{2275882B-8D72-4EA4-AA86-E7AB8F0F2831}" dt="2019-01-16T14:23:46.260" v="24" actId="122"/>
          <ac:spMkLst>
            <pc:docMk/>
            <pc:sldMk cId="1470444674" sldId="396"/>
            <ac:spMk id="19" creationId="{5252A847-DE45-4FA3-A1F8-EEBEB845FF8E}"/>
          </ac:spMkLst>
        </pc:spChg>
        <pc:graphicFrameChg chg="modGraphic">
          <ac:chgData name="Jan Fitzpatrick" userId="d1b284ec-d1dd-4765-b823-b34899491c26" providerId="ADAL" clId="{2275882B-8D72-4EA4-AA86-E7AB8F0F2831}" dt="2019-01-21T09:41:42.709" v="276" actId="207"/>
          <ac:graphicFrameMkLst>
            <pc:docMk/>
            <pc:sldMk cId="1470444674" sldId="396"/>
            <ac:graphicFrameMk id="15" creationId="{1D6F0818-070F-4F27-88B9-82A1D2B9AAD2}"/>
          </ac:graphicFrameMkLst>
        </pc:graphicFrameChg>
      </pc:sldChg>
      <pc:sldChg chg="modSp">
        <pc:chgData name="Jan Fitzpatrick" userId="d1b284ec-d1dd-4765-b823-b34899491c26" providerId="ADAL" clId="{2275882B-8D72-4EA4-AA86-E7AB8F0F2831}" dt="2019-01-16T15:03:35" v="272" actId="20577"/>
        <pc:sldMkLst>
          <pc:docMk/>
          <pc:sldMk cId="4174345218" sldId="397"/>
        </pc:sldMkLst>
        <pc:spChg chg="mod">
          <ac:chgData name="Jan Fitzpatrick" userId="d1b284ec-d1dd-4765-b823-b34899491c26" providerId="ADAL" clId="{2275882B-8D72-4EA4-AA86-E7AB8F0F2831}" dt="2019-01-16T14:26:43.848" v="30" actId="20577"/>
          <ac:spMkLst>
            <pc:docMk/>
            <pc:sldMk cId="4174345218" sldId="397"/>
            <ac:spMk id="6" creationId="{FE75DB23-ACE2-489F-9D7B-225DB6FC3B59}"/>
          </ac:spMkLst>
        </pc:spChg>
        <pc:spChg chg="mod">
          <ac:chgData name="Jan Fitzpatrick" userId="d1b284ec-d1dd-4765-b823-b34899491c26" providerId="ADAL" clId="{2275882B-8D72-4EA4-AA86-E7AB8F0F2831}" dt="2019-01-16T14:26:52.309" v="34" actId="20577"/>
          <ac:spMkLst>
            <pc:docMk/>
            <pc:sldMk cId="4174345218" sldId="397"/>
            <ac:spMk id="9" creationId="{4F12E2BA-EB97-4C0D-B236-CD257B71D7E2}"/>
          </ac:spMkLst>
        </pc:spChg>
        <pc:spChg chg="mod">
          <ac:chgData name="Jan Fitzpatrick" userId="d1b284ec-d1dd-4765-b823-b34899491c26" providerId="ADAL" clId="{2275882B-8D72-4EA4-AA86-E7AB8F0F2831}" dt="2019-01-16T15:03:35" v="272" actId="20577"/>
          <ac:spMkLst>
            <pc:docMk/>
            <pc:sldMk cId="4174345218" sldId="397"/>
            <ac:spMk id="10" creationId="{C671C68C-ADA8-48F4-AC84-77E27F3FC71B}"/>
          </ac:spMkLst>
        </pc:spChg>
        <pc:spChg chg="mod">
          <ac:chgData name="Jan Fitzpatrick" userId="d1b284ec-d1dd-4765-b823-b34899491c26" providerId="ADAL" clId="{2275882B-8D72-4EA4-AA86-E7AB8F0F2831}" dt="2019-01-16T14:27:07.219" v="38" actId="20577"/>
          <ac:spMkLst>
            <pc:docMk/>
            <pc:sldMk cId="4174345218" sldId="397"/>
            <ac:spMk id="11" creationId="{94A9D435-BE94-4DAD-B66D-A7061AA6E96D}"/>
          </ac:spMkLst>
        </pc:spChg>
        <pc:spChg chg="mod">
          <ac:chgData name="Jan Fitzpatrick" userId="d1b284ec-d1dd-4765-b823-b34899491c26" providerId="ADAL" clId="{2275882B-8D72-4EA4-AA86-E7AB8F0F2831}" dt="2019-01-16T14:24:46.507" v="26" actId="122"/>
          <ac:spMkLst>
            <pc:docMk/>
            <pc:sldMk cId="4174345218" sldId="397"/>
            <ac:spMk id="19" creationId="{5252A847-DE45-4FA3-A1F8-EEBEB845FF8E}"/>
          </ac:spMkLst>
        </pc:spChg>
      </pc:sldChg>
      <pc:sldChg chg="modSp">
        <pc:chgData name="Jan Fitzpatrick" userId="d1b284ec-d1dd-4765-b823-b34899491c26" providerId="ADAL" clId="{2275882B-8D72-4EA4-AA86-E7AB8F0F2831}" dt="2019-01-16T14:32:40.354" v="50" actId="20577"/>
        <pc:sldMkLst>
          <pc:docMk/>
          <pc:sldMk cId="3406936976" sldId="398"/>
        </pc:sldMkLst>
        <pc:spChg chg="mod">
          <ac:chgData name="Jan Fitzpatrick" userId="d1b284ec-d1dd-4765-b823-b34899491c26" providerId="ADAL" clId="{2275882B-8D72-4EA4-AA86-E7AB8F0F2831}" dt="2019-01-16T14:31:15.916" v="44"/>
          <ac:spMkLst>
            <pc:docMk/>
            <pc:sldMk cId="3406936976" sldId="398"/>
            <ac:spMk id="9" creationId="{F2891196-8698-49D3-9D09-9BC4A4025F8D}"/>
          </ac:spMkLst>
        </pc:spChg>
        <pc:spChg chg="mod">
          <ac:chgData name="Jan Fitzpatrick" userId="d1b284ec-d1dd-4765-b823-b34899491c26" providerId="ADAL" clId="{2275882B-8D72-4EA4-AA86-E7AB8F0F2831}" dt="2019-01-16T14:31:23.463" v="46"/>
          <ac:spMkLst>
            <pc:docMk/>
            <pc:sldMk cId="3406936976" sldId="398"/>
            <ac:spMk id="10" creationId="{CEF354CF-4E06-495F-8E3B-56F55559D138}"/>
          </ac:spMkLst>
        </pc:spChg>
        <pc:spChg chg="mod">
          <ac:chgData name="Jan Fitzpatrick" userId="d1b284ec-d1dd-4765-b823-b34899491c26" providerId="ADAL" clId="{2275882B-8D72-4EA4-AA86-E7AB8F0F2831}" dt="2019-01-16T14:32:40.354" v="50" actId="20577"/>
          <ac:spMkLst>
            <pc:docMk/>
            <pc:sldMk cId="3406936976" sldId="398"/>
            <ac:spMk id="19" creationId="{5252A847-DE45-4FA3-A1F8-EEBEB845FF8E}"/>
          </ac:spMkLst>
        </pc:spChg>
      </pc:sldChg>
      <pc:sldChg chg="modSp">
        <pc:chgData name="Jan Fitzpatrick" userId="d1b284ec-d1dd-4765-b823-b34899491c26" providerId="ADAL" clId="{2275882B-8D72-4EA4-AA86-E7AB8F0F2831}" dt="2019-01-16T14:22:33.586" v="20" actId="403"/>
        <pc:sldMkLst>
          <pc:docMk/>
          <pc:sldMk cId="835604229" sldId="399"/>
        </pc:sldMkLst>
        <pc:spChg chg="mod">
          <ac:chgData name="Jan Fitzpatrick" userId="d1b284ec-d1dd-4765-b823-b34899491c26" providerId="ADAL" clId="{2275882B-8D72-4EA4-AA86-E7AB8F0F2831}" dt="2019-01-16T14:22:24.349" v="12" actId="122"/>
          <ac:spMkLst>
            <pc:docMk/>
            <pc:sldMk cId="835604229" sldId="399"/>
            <ac:spMk id="19" creationId="{5252A847-DE45-4FA3-A1F8-EEBEB845FF8E}"/>
          </ac:spMkLst>
        </pc:spChg>
        <pc:graphicFrameChg chg="modGraphic">
          <ac:chgData name="Jan Fitzpatrick" userId="d1b284ec-d1dd-4765-b823-b34899491c26" providerId="ADAL" clId="{2275882B-8D72-4EA4-AA86-E7AB8F0F2831}" dt="2019-01-16T14:22:28.874" v="16" actId="403"/>
          <ac:graphicFrameMkLst>
            <pc:docMk/>
            <pc:sldMk cId="835604229" sldId="399"/>
            <ac:graphicFrameMk id="6" creationId="{0280D12B-6259-4203-862E-FF6342B49CB8}"/>
          </ac:graphicFrameMkLst>
        </pc:graphicFrameChg>
        <pc:graphicFrameChg chg="modGraphic">
          <ac:chgData name="Jan Fitzpatrick" userId="d1b284ec-d1dd-4765-b823-b34899491c26" providerId="ADAL" clId="{2275882B-8D72-4EA4-AA86-E7AB8F0F2831}" dt="2019-01-16T14:22:33.586" v="20" actId="403"/>
          <ac:graphicFrameMkLst>
            <pc:docMk/>
            <pc:sldMk cId="835604229" sldId="399"/>
            <ac:graphicFrameMk id="9" creationId="{3D2AF2A2-B023-4468-B39D-88A782A78910}"/>
          </ac:graphicFrameMkLst>
        </pc:graphicFrameChg>
      </pc:sldChg>
      <pc:sldChg chg="modSp">
        <pc:chgData name="Jan Fitzpatrick" userId="d1b284ec-d1dd-4765-b823-b34899491c26" providerId="ADAL" clId="{2275882B-8D72-4EA4-AA86-E7AB8F0F2831}" dt="2019-01-16T14:36:21.667" v="82" actId="122"/>
        <pc:sldMkLst>
          <pc:docMk/>
          <pc:sldMk cId="123032054" sldId="401"/>
        </pc:sldMkLst>
        <pc:spChg chg="mod">
          <ac:chgData name="Jan Fitzpatrick" userId="d1b284ec-d1dd-4765-b823-b34899491c26" providerId="ADAL" clId="{2275882B-8D72-4EA4-AA86-E7AB8F0F2831}" dt="2019-01-16T14:36:21.667" v="82" actId="122"/>
          <ac:spMkLst>
            <pc:docMk/>
            <pc:sldMk cId="123032054" sldId="401"/>
            <ac:spMk id="19" creationId="{5252A847-DE45-4FA3-A1F8-EEBEB845FF8E}"/>
          </ac:spMkLst>
        </pc:spChg>
      </pc:sldChg>
      <pc:sldChg chg="modSp">
        <pc:chgData name="Jan Fitzpatrick" userId="d1b284ec-d1dd-4765-b823-b34899491c26" providerId="ADAL" clId="{2275882B-8D72-4EA4-AA86-E7AB8F0F2831}" dt="2019-01-16T14:36:34.490" v="85" actId="122"/>
        <pc:sldMkLst>
          <pc:docMk/>
          <pc:sldMk cId="2483856187" sldId="403"/>
        </pc:sldMkLst>
        <pc:spChg chg="mod">
          <ac:chgData name="Jan Fitzpatrick" userId="d1b284ec-d1dd-4765-b823-b34899491c26" providerId="ADAL" clId="{2275882B-8D72-4EA4-AA86-E7AB8F0F2831}" dt="2019-01-16T14:36:34.490" v="85" actId="122"/>
          <ac:spMkLst>
            <pc:docMk/>
            <pc:sldMk cId="2483856187" sldId="403"/>
            <ac:spMk id="19" creationId="{5252A847-DE45-4FA3-A1F8-EEBEB845FF8E}"/>
          </ac:spMkLst>
        </pc:spChg>
      </pc:sldChg>
      <pc:sldChg chg="modSp add">
        <pc:chgData name="Jan Fitzpatrick" userId="d1b284ec-d1dd-4765-b823-b34899491c26" providerId="ADAL" clId="{2275882B-8D72-4EA4-AA86-E7AB8F0F2831}" dt="2019-01-16T14:35:59.884" v="80" actId="207"/>
        <pc:sldMkLst>
          <pc:docMk/>
          <pc:sldMk cId="261942602" sldId="405"/>
        </pc:sldMkLst>
        <pc:spChg chg="mod">
          <ac:chgData name="Jan Fitzpatrick" userId="d1b284ec-d1dd-4765-b823-b34899491c26" providerId="ADAL" clId="{2275882B-8D72-4EA4-AA86-E7AB8F0F2831}" dt="2019-01-16T14:35:59.884" v="80" actId="207"/>
          <ac:spMkLst>
            <pc:docMk/>
            <pc:sldMk cId="261942602" sldId="405"/>
            <ac:spMk id="6" creationId="{262CBF26-782B-442F-8171-3762C29BE53F}"/>
          </ac:spMkLst>
        </pc:spChg>
      </pc:sldChg>
    </pc:docChg>
  </pc:docChgLst>
  <pc:docChgLst>
    <pc:chgData name="Ashleigh Sobol" userId="8430f2a2-602f-4dde-a79b-412efd9dd8bf" providerId="ADAL" clId="{4E762FB4-02C7-4155-A12A-4ED79F828FBE}"/>
    <pc:docChg chg="addSld delSld modSld sldOrd">
      <pc:chgData name="Ashleigh Sobol" userId="8430f2a2-602f-4dde-a79b-412efd9dd8bf" providerId="ADAL" clId="{4E762FB4-02C7-4155-A12A-4ED79F828FBE}" dt="2018-11-23T11:07:08.687" v="35" actId="207"/>
      <pc:docMkLst>
        <pc:docMk/>
      </pc:docMkLst>
      <pc:sldChg chg="modSp add del ord">
        <pc:chgData name="Ashleigh Sobol" userId="8430f2a2-602f-4dde-a79b-412efd9dd8bf" providerId="ADAL" clId="{4E762FB4-02C7-4155-A12A-4ED79F828FBE}" dt="2018-11-23T10:59:56.704" v="4"/>
        <pc:sldMkLst>
          <pc:docMk/>
          <pc:sldMk cId="2637481266" sldId="256"/>
        </pc:sldMkLst>
        <pc:spChg chg="mod">
          <ac:chgData name="Ashleigh Sobol" userId="8430f2a2-602f-4dde-a79b-412efd9dd8bf" providerId="ADAL" clId="{4E762FB4-02C7-4155-A12A-4ED79F828FBE}" dt="2018-11-23T10:59:56.704" v="4"/>
          <ac:spMkLst>
            <pc:docMk/>
            <pc:sldMk cId="2637481266" sldId="256"/>
            <ac:spMk id="7" creationId="{277FDC6C-B99A-4ED8-B341-A52126824B67}"/>
          </ac:spMkLst>
        </pc:spChg>
      </pc:sldChg>
      <pc:sldChg chg="modSp">
        <pc:chgData name="Ashleigh Sobol" userId="8430f2a2-602f-4dde-a79b-412efd9dd8bf" providerId="ADAL" clId="{4E762FB4-02C7-4155-A12A-4ED79F828FBE}" dt="2018-11-23T11:06:53.861" v="29" actId="115"/>
        <pc:sldMkLst>
          <pc:docMk/>
          <pc:sldMk cId="636014570" sldId="314"/>
        </pc:sldMkLst>
        <pc:spChg chg="mod">
          <ac:chgData name="Ashleigh Sobol" userId="8430f2a2-602f-4dde-a79b-412efd9dd8bf" providerId="ADAL" clId="{4E762FB4-02C7-4155-A12A-4ED79F828FBE}" dt="2018-11-23T10:59:56.704" v="4"/>
          <ac:spMkLst>
            <pc:docMk/>
            <pc:sldMk cId="636014570" sldId="314"/>
            <ac:spMk id="7" creationId="{84B107DC-B90C-4A45-B422-BA8DE29C2552}"/>
          </ac:spMkLst>
        </pc:spChg>
        <pc:spChg chg="mod">
          <ac:chgData name="Ashleigh Sobol" userId="8430f2a2-602f-4dde-a79b-412efd9dd8bf" providerId="ADAL" clId="{4E762FB4-02C7-4155-A12A-4ED79F828FBE}" dt="2018-11-23T11:06:53.861" v="29" actId="115"/>
          <ac:spMkLst>
            <pc:docMk/>
            <pc:sldMk cId="636014570" sldId="314"/>
            <ac:spMk id="19" creationId="{5252A847-DE45-4FA3-A1F8-EEBEB845FF8E}"/>
          </ac:spMkLst>
        </pc:spChg>
      </pc:sldChg>
      <pc:sldChg chg="modSp">
        <pc:chgData name="Ashleigh Sobol" userId="8430f2a2-602f-4dde-a79b-412efd9dd8bf" providerId="ADAL" clId="{4E762FB4-02C7-4155-A12A-4ED79F828FBE}" dt="2018-11-23T11:06:46.416" v="27" actId="115"/>
        <pc:sldMkLst>
          <pc:docMk/>
          <pc:sldMk cId="1071900124" sldId="355"/>
        </pc:sldMkLst>
        <pc:spChg chg="mod">
          <ac:chgData name="Ashleigh Sobol" userId="8430f2a2-602f-4dde-a79b-412efd9dd8bf" providerId="ADAL" clId="{4E762FB4-02C7-4155-A12A-4ED79F828FBE}" dt="2018-11-23T10:59:56.704" v="4"/>
          <ac:spMkLst>
            <pc:docMk/>
            <pc:sldMk cId="1071900124" sldId="355"/>
            <ac:spMk id="7" creationId="{F2267ACB-233E-41BC-B01B-8F3DC45483E4}"/>
          </ac:spMkLst>
        </pc:spChg>
        <pc:spChg chg="mod">
          <ac:chgData name="Ashleigh Sobol" userId="8430f2a2-602f-4dde-a79b-412efd9dd8bf" providerId="ADAL" clId="{4E762FB4-02C7-4155-A12A-4ED79F828FBE}" dt="2018-11-23T11:06:46.416" v="27" actId="115"/>
          <ac:spMkLst>
            <pc:docMk/>
            <pc:sldMk cId="1071900124" sldId="355"/>
            <ac:spMk id="19" creationId="{5252A847-DE45-4FA3-A1F8-EEBEB845FF8E}"/>
          </ac:spMkLst>
        </pc:spChg>
      </pc:sldChg>
      <pc:sldChg chg="modSp">
        <pc:chgData name="Ashleigh Sobol" userId="8430f2a2-602f-4dde-a79b-412efd9dd8bf" providerId="ADAL" clId="{4E762FB4-02C7-4155-A12A-4ED79F828FBE}" dt="2018-11-23T11:05:57.095" v="7" actId="115"/>
        <pc:sldMkLst>
          <pc:docMk/>
          <pc:sldMk cId="36917022" sldId="360"/>
        </pc:sldMkLst>
        <pc:spChg chg="mod">
          <ac:chgData name="Ashleigh Sobol" userId="8430f2a2-602f-4dde-a79b-412efd9dd8bf" providerId="ADAL" clId="{4E762FB4-02C7-4155-A12A-4ED79F828FBE}" dt="2018-11-23T10:59:56.704" v="4"/>
          <ac:spMkLst>
            <pc:docMk/>
            <pc:sldMk cId="36917022" sldId="360"/>
            <ac:spMk id="7" creationId="{B632E459-9B27-4467-B89C-78410207B713}"/>
          </ac:spMkLst>
        </pc:spChg>
        <pc:spChg chg="mod">
          <ac:chgData name="Ashleigh Sobol" userId="8430f2a2-602f-4dde-a79b-412efd9dd8bf" providerId="ADAL" clId="{4E762FB4-02C7-4155-A12A-4ED79F828FBE}" dt="2018-11-23T11:05:57.095" v="7" actId="115"/>
          <ac:spMkLst>
            <pc:docMk/>
            <pc:sldMk cId="36917022" sldId="360"/>
            <ac:spMk id="19" creationId="{5252A847-DE45-4FA3-A1F8-EEBEB845FF8E}"/>
          </ac:spMkLst>
        </pc:spChg>
      </pc:sldChg>
      <pc:sldChg chg="modSp">
        <pc:chgData name="Ashleigh Sobol" userId="8430f2a2-602f-4dde-a79b-412efd9dd8bf" providerId="ADAL" clId="{4E762FB4-02C7-4155-A12A-4ED79F828FBE}" dt="2018-11-23T11:07:08.687" v="35" actId="207"/>
        <pc:sldMkLst>
          <pc:docMk/>
          <pc:sldMk cId="1669721746" sldId="365"/>
        </pc:sldMkLst>
        <pc:spChg chg="mod">
          <ac:chgData name="Ashleigh Sobol" userId="8430f2a2-602f-4dde-a79b-412efd9dd8bf" providerId="ADAL" clId="{4E762FB4-02C7-4155-A12A-4ED79F828FBE}" dt="2018-11-23T10:59:56.704" v="4"/>
          <ac:spMkLst>
            <pc:docMk/>
            <pc:sldMk cId="1669721746" sldId="365"/>
            <ac:spMk id="7" creationId="{9C98043F-F327-469C-AFFD-8AE7F5773C62}"/>
          </ac:spMkLst>
        </pc:spChg>
        <pc:spChg chg="mod">
          <ac:chgData name="Ashleigh Sobol" userId="8430f2a2-602f-4dde-a79b-412efd9dd8bf" providerId="ADAL" clId="{4E762FB4-02C7-4155-A12A-4ED79F828FBE}" dt="2018-11-23T11:07:08.687" v="35" actId="207"/>
          <ac:spMkLst>
            <pc:docMk/>
            <pc:sldMk cId="1669721746" sldId="365"/>
            <ac:spMk id="19" creationId="{5252A847-DE45-4FA3-A1F8-EEBEB845FF8E}"/>
          </ac:spMkLst>
        </pc:spChg>
      </pc:sldChg>
      <pc:sldChg chg="modSp add ord">
        <pc:chgData name="Ashleigh Sobol" userId="8430f2a2-602f-4dde-a79b-412efd9dd8bf" providerId="ADAL" clId="{4E762FB4-02C7-4155-A12A-4ED79F828FBE}" dt="2018-11-23T10:59:56.704" v="4"/>
        <pc:sldMkLst>
          <pc:docMk/>
          <pc:sldMk cId="332354265" sldId="366"/>
        </pc:sldMkLst>
        <pc:spChg chg="mod">
          <ac:chgData name="Ashleigh Sobol" userId="8430f2a2-602f-4dde-a79b-412efd9dd8bf" providerId="ADAL" clId="{4E762FB4-02C7-4155-A12A-4ED79F828FBE}" dt="2018-11-23T10:59:56.704" v="4"/>
          <ac:spMkLst>
            <pc:docMk/>
            <pc:sldMk cId="332354265" sldId="366"/>
            <ac:spMk id="7" creationId="{9C98043F-F327-469C-AFFD-8AE7F5773C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19414-A8EF-4B86-AA3F-ED37F3D75866}" type="datetimeFigureOut">
              <a:rPr lang="en-GB" smtClean="0"/>
              <a:t>29/01/2020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41DE5-62F8-4132-BD41-59B0FF019D2D}" type="slidenum">
              <a:rPr lang="en-GB" smtClean="0"/>
              <a:t>‹#›</a:t>
            </a:fld>
            <a:endParaRPr lang="en-GB"/>
          </a:p>
        </p:txBody>
      </p:sp>
    </p:spTree>
    <p:extLst>
      <p:ext uri="{BB962C8B-B14F-4D97-AF65-F5344CB8AC3E}">
        <p14:creationId xmlns:p14="http://schemas.microsoft.com/office/powerpoint/2010/main" val="123953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29/01/2020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6a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find-a-rule-one-step-year-6-algebra-resource-pack" TargetMode="External"/><Relationship Id="rId5" Type="http://schemas.openxmlformats.org/officeDocument/2006/relationships/hyperlink" Target="https://classroomsecrets.co.uk/category/maths/year-6/spring-block-3-algebra/" TargetMode="External"/><Relationship Id="rId4" Type="http://schemas.openxmlformats.org/officeDocument/2006/relationships/hyperlink" Target="https://classroomsecrets.co.uk/content-domain-filter/?fwp_contentdomain=6a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EA00A-8665-4AFD-8DB4-79715893B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5775" r="14800" b="36259"/>
          <a:stretch/>
        </p:blipFill>
        <p:spPr>
          <a:xfrm>
            <a:off x="1828800" y="864523"/>
            <a:ext cx="5403273" cy="2028305"/>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Work out the missing inputs and outputs for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85558908-B4D9-402B-9470-B247C548F21F}"/>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78</a:t>
            </a:r>
          </a:p>
        </p:txBody>
      </p:sp>
      <p:sp>
        <p:nvSpPr>
          <p:cNvPr id="24" name="Rounded Rectangle 94">
            <a:extLst>
              <a:ext uri="{FF2B5EF4-FFF2-40B4-BE49-F238E27FC236}">
                <a16:creationId xmlns:a16="http://schemas.microsoft.com/office/drawing/2014/main" id="{7995A983-1FDF-4377-A4E5-36276C12C777}"/>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6" name="Rounded Rectangle 94">
            <a:extLst>
              <a:ext uri="{FF2B5EF4-FFF2-40B4-BE49-F238E27FC236}">
                <a16:creationId xmlns:a16="http://schemas.microsoft.com/office/drawing/2014/main" id="{CE70D207-F0BC-419E-ABF3-608221FFC19F}"/>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27" name="Rounded Rectangle 32">
            <a:extLst>
              <a:ext uri="{FF2B5EF4-FFF2-40B4-BE49-F238E27FC236}">
                <a16:creationId xmlns:a16="http://schemas.microsoft.com/office/drawing/2014/main" id="{1E35CE87-807F-467E-BD4D-540173E61EF2}"/>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Century Gothic" panose="020B0502020202020204" pitchFamily="34" charset="0"/>
            </a:endParaRPr>
          </a:p>
        </p:txBody>
      </p:sp>
      <p:sp>
        <p:nvSpPr>
          <p:cNvPr id="29" name="Rounded Rectangle 32">
            <a:extLst>
              <a:ext uri="{FF2B5EF4-FFF2-40B4-BE49-F238E27FC236}">
                <a16:creationId xmlns:a16="http://schemas.microsoft.com/office/drawing/2014/main" id="{4DC4CBD8-D2EB-4447-BB7E-A2661FDCD24F}"/>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30" name="Rounded Rectangle 94">
            <a:extLst>
              <a:ext uri="{FF2B5EF4-FFF2-40B4-BE49-F238E27FC236}">
                <a16:creationId xmlns:a16="http://schemas.microsoft.com/office/drawing/2014/main" id="{E72A8633-D636-4120-8027-AA654885413A}"/>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1" name="Rounded Rectangle 32">
            <a:extLst>
              <a:ext uri="{FF2B5EF4-FFF2-40B4-BE49-F238E27FC236}">
                <a16:creationId xmlns:a16="http://schemas.microsoft.com/office/drawing/2014/main" id="{7C256F70-8D0C-474D-9190-67526E9C3B7A}"/>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89</a:t>
            </a:r>
          </a:p>
        </p:txBody>
      </p:sp>
      <p:sp>
        <p:nvSpPr>
          <p:cNvPr id="32" name="Rounded Rectangle 32">
            <a:extLst>
              <a:ext uri="{FF2B5EF4-FFF2-40B4-BE49-F238E27FC236}">
                <a16:creationId xmlns:a16="http://schemas.microsoft.com/office/drawing/2014/main" id="{737FD733-2747-43AB-876D-C447AF2D17C5}"/>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b="1" dirty="0">
              <a:latin typeface="Century Gothic" panose="020B0502020202020204" pitchFamily="34" charset="0"/>
            </a:endParaRPr>
          </a:p>
        </p:txBody>
      </p:sp>
    </p:spTree>
    <p:extLst>
      <p:ext uri="{BB962C8B-B14F-4D97-AF65-F5344CB8AC3E}">
        <p14:creationId xmlns:p14="http://schemas.microsoft.com/office/powerpoint/2010/main" val="290390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Work out the missing inputs and outputs for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85558908-B4D9-402B-9470-B247C548F21F}"/>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78</a:t>
            </a:r>
          </a:p>
        </p:txBody>
      </p:sp>
      <p:sp>
        <p:nvSpPr>
          <p:cNvPr id="24" name="Rounded Rectangle 94">
            <a:extLst>
              <a:ext uri="{FF2B5EF4-FFF2-40B4-BE49-F238E27FC236}">
                <a16:creationId xmlns:a16="http://schemas.microsoft.com/office/drawing/2014/main" id="{7995A983-1FDF-4377-A4E5-36276C12C777}"/>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6" name="Rounded Rectangle 94">
            <a:extLst>
              <a:ext uri="{FF2B5EF4-FFF2-40B4-BE49-F238E27FC236}">
                <a16:creationId xmlns:a16="http://schemas.microsoft.com/office/drawing/2014/main" id="{CE70D207-F0BC-419E-ABF3-608221FFC19F}"/>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29" name="Rounded Rectangle 32">
            <a:extLst>
              <a:ext uri="{FF2B5EF4-FFF2-40B4-BE49-F238E27FC236}">
                <a16:creationId xmlns:a16="http://schemas.microsoft.com/office/drawing/2014/main" id="{4DC4CBD8-D2EB-4447-BB7E-A2661FDCD24F}"/>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30" name="Rounded Rectangle 94">
            <a:extLst>
              <a:ext uri="{FF2B5EF4-FFF2-40B4-BE49-F238E27FC236}">
                <a16:creationId xmlns:a16="http://schemas.microsoft.com/office/drawing/2014/main" id="{E72A8633-D636-4120-8027-AA654885413A}"/>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1" name="Rounded Rectangle 32">
            <a:extLst>
              <a:ext uri="{FF2B5EF4-FFF2-40B4-BE49-F238E27FC236}">
                <a16:creationId xmlns:a16="http://schemas.microsoft.com/office/drawing/2014/main" id="{7C256F70-8D0C-474D-9190-67526E9C3B7A}"/>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89</a:t>
            </a:r>
          </a:p>
        </p:txBody>
      </p:sp>
      <p:sp>
        <p:nvSpPr>
          <p:cNvPr id="18" name="Rounded Rectangle 32">
            <a:extLst>
              <a:ext uri="{FF2B5EF4-FFF2-40B4-BE49-F238E27FC236}">
                <a16:creationId xmlns:a16="http://schemas.microsoft.com/office/drawing/2014/main" id="{F963A997-4775-44A4-A39E-C489D8EC3D26}"/>
              </a:ext>
            </a:extLst>
          </p:cNvPr>
          <p:cNvSpPr/>
          <p:nvPr/>
        </p:nvSpPr>
        <p:spPr>
          <a:xfrm>
            <a:off x="6439061" y="2584470"/>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11</a:t>
            </a:r>
          </a:p>
        </p:txBody>
      </p:sp>
      <p:sp>
        <p:nvSpPr>
          <p:cNvPr id="19" name="Rounded Rectangle 32">
            <a:extLst>
              <a:ext uri="{FF2B5EF4-FFF2-40B4-BE49-F238E27FC236}">
                <a16:creationId xmlns:a16="http://schemas.microsoft.com/office/drawing/2014/main" id="{2F7157E4-44E8-4034-B198-8A3FB3ADA9F7}"/>
              </a:ext>
            </a:extLst>
          </p:cNvPr>
          <p:cNvSpPr/>
          <p:nvPr/>
        </p:nvSpPr>
        <p:spPr>
          <a:xfrm>
            <a:off x="630972" y="3343096"/>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63</a:t>
            </a:r>
          </a:p>
        </p:txBody>
      </p:sp>
    </p:spTree>
    <p:extLst>
      <p:ext uri="{BB962C8B-B14F-4D97-AF65-F5344CB8AC3E}">
        <p14:creationId xmlns:p14="http://schemas.microsoft.com/office/powerpoint/2010/main" val="3668247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incorrect outputs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819995B1-3843-418A-B3D4-B7189BC446B2}"/>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+ 58</a:t>
            </a:r>
          </a:p>
        </p:txBody>
      </p:sp>
      <p:sp>
        <p:nvSpPr>
          <p:cNvPr id="27" name="Rounded Rectangle 94">
            <a:extLst>
              <a:ext uri="{FF2B5EF4-FFF2-40B4-BE49-F238E27FC236}">
                <a16:creationId xmlns:a16="http://schemas.microsoft.com/office/drawing/2014/main" id="{7F0B477B-9128-4D13-B170-EF2CF59F44D6}"/>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8" name="Rounded Rectangle 94">
            <a:extLst>
              <a:ext uri="{FF2B5EF4-FFF2-40B4-BE49-F238E27FC236}">
                <a16:creationId xmlns:a16="http://schemas.microsoft.com/office/drawing/2014/main" id="{349D074F-4235-40D6-8D4C-C3D3759CC958}"/>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2" name="Rounded Rectangle 32">
            <a:extLst>
              <a:ext uri="{FF2B5EF4-FFF2-40B4-BE49-F238E27FC236}">
                <a16:creationId xmlns:a16="http://schemas.microsoft.com/office/drawing/2014/main" id="{D67B5B63-0745-4832-9B30-86D6E386DC38}"/>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74.5</a:t>
            </a:r>
          </a:p>
        </p:txBody>
      </p:sp>
      <p:sp>
        <p:nvSpPr>
          <p:cNvPr id="33" name="Rounded Rectangle 32">
            <a:extLst>
              <a:ext uri="{FF2B5EF4-FFF2-40B4-BE49-F238E27FC236}">
                <a16:creationId xmlns:a16="http://schemas.microsoft.com/office/drawing/2014/main" id="{C0B5796B-09FA-4946-B42A-60DC7A7BEB6A}"/>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45</a:t>
            </a:r>
          </a:p>
        </p:txBody>
      </p:sp>
      <p:sp>
        <p:nvSpPr>
          <p:cNvPr id="34" name="Rounded Rectangle 94">
            <a:extLst>
              <a:ext uri="{FF2B5EF4-FFF2-40B4-BE49-F238E27FC236}">
                <a16:creationId xmlns:a16="http://schemas.microsoft.com/office/drawing/2014/main" id="{7B8DCC5E-E2A5-4678-9E31-FD5032719E97}"/>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5" name="Rounded Rectangle 32">
            <a:extLst>
              <a:ext uri="{FF2B5EF4-FFF2-40B4-BE49-F238E27FC236}">
                <a16:creationId xmlns:a16="http://schemas.microsoft.com/office/drawing/2014/main" id="{BFB182F4-BEF4-4012-9480-9F1496581EA6}"/>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6" name="Rounded Rectangle 32">
            <a:extLst>
              <a:ext uri="{FF2B5EF4-FFF2-40B4-BE49-F238E27FC236}">
                <a16:creationId xmlns:a16="http://schemas.microsoft.com/office/drawing/2014/main" id="{E0BA9F61-D859-421E-847C-459F1CAD0259}"/>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-13</a:t>
            </a:r>
          </a:p>
        </p:txBody>
      </p:sp>
      <p:sp>
        <p:nvSpPr>
          <p:cNvPr id="37" name="Rounded Rectangle 32">
            <a:extLst>
              <a:ext uri="{FF2B5EF4-FFF2-40B4-BE49-F238E27FC236}">
                <a16:creationId xmlns:a16="http://schemas.microsoft.com/office/drawing/2014/main" id="{4923FA47-21AA-4BBD-9461-6D155F0040E3}"/>
              </a:ext>
            </a:extLst>
          </p:cNvPr>
          <p:cNvSpPr/>
          <p:nvPr/>
        </p:nvSpPr>
        <p:spPr>
          <a:xfrm>
            <a:off x="630972"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49</a:t>
            </a:r>
          </a:p>
        </p:txBody>
      </p:sp>
      <p:sp>
        <p:nvSpPr>
          <p:cNvPr id="38" name="Rounded Rectangle 32">
            <a:extLst>
              <a:ext uri="{FF2B5EF4-FFF2-40B4-BE49-F238E27FC236}">
                <a16:creationId xmlns:a16="http://schemas.microsoft.com/office/drawing/2014/main" id="{03B52D39-91DA-48A6-BE18-9DA27377341A}"/>
              </a:ext>
            </a:extLst>
          </p:cNvPr>
          <p:cNvSpPr/>
          <p:nvPr/>
        </p:nvSpPr>
        <p:spPr>
          <a:xfrm>
            <a:off x="6439061"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106</a:t>
            </a:r>
          </a:p>
        </p:txBody>
      </p:sp>
    </p:spTree>
    <p:extLst>
      <p:ext uri="{BB962C8B-B14F-4D97-AF65-F5344CB8AC3E}">
        <p14:creationId xmlns:p14="http://schemas.microsoft.com/office/powerpoint/2010/main" val="318848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Tick the incorrect outputs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2" name="Rounded Rectangle 94">
            <a:extLst>
              <a:ext uri="{FF2B5EF4-FFF2-40B4-BE49-F238E27FC236}">
                <a16:creationId xmlns:a16="http://schemas.microsoft.com/office/drawing/2014/main" id="{819995B1-3843-418A-B3D4-B7189BC446B2}"/>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+ 58</a:t>
            </a:r>
          </a:p>
        </p:txBody>
      </p:sp>
      <p:sp>
        <p:nvSpPr>
          <p:cNvPr id="27" name="Rounded Rectangle 94">
            <a:extLst>
              <a:ext uri="{FF2B5EF4-FFF2-40B4-BE49-F238E27FC236}">
                <a16:creationId xmlns:a16="http://schemas.microsoft.com/office/drawing/2014/main" id="{7F0B477B-9128-4D13-B170-EF2CF59F44D6}"/>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8" name="Rounded Rectangle 94">
            <a:extLst>
              <a:ext uri="{FF2B5EF4-FFF2-40B4-BE49-F238E27FC236}">
                <a16:creationId xmlns:a16="http://schemas.microsoft.com/office/drawing/2014/main" id="{349D074F-4235-40D6-8D4C-C3D3759CC958}"/>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4" name="Rounded Rectangle 94">
            <a:extLst>
              <a:ext uri="{FF2B5EF4-FFF2-40B4-BE49-F238E27FC236}">
                <a16:creationId xmlns:a16="http://schemas.microsoft.com/office/drawing/2014/main" id="{7B8DCC5E-E2A5-4678-9E31-FD5032719E97}"/>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5" name="Rounded Rectangle 32">
            <a:extLst>
              <a:ext uri="{FF2B5EF4-FFF2-40B4-BE49-F238E27FC236}">
                <a16:creationId xmlns:a16="http://schemas.microsoft.com/office/drawing/2014/main" id="{BFB182F4-BEF4-4012-9480-9F1496581EA6}"/>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6" name="Rounded Rectangle 32">
            <a:extLst>
              <a:ext uri="{FF2B5EF4-FFF2-40B4-BE49-F238E27FC236}">
                <a16:creationId xmlns:a16="http://schemas.microsoft.com/office/drawing/2014/main" id="{E0BA9F61-D859-421E-847C-459F1CAD0259}"/>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-13</a:t>
            </a:r>
          </a:p>
        </p:txBody>
      </p:sp>
      <p:sp>
        <p:nvSpPr>
          <p:cNvPr id="37" name="Rounded Rectangle 32">
            <a:extLst>
              <a:ext uri="{FF2B5EF4-FFF2-40B4-BE49-F238E27FC236}">
                <a16:creationId xmlns:a16="http://schemas.microsoft.com/office/drawing/2014/main" id="{4923FA47-21AA-4BBD-9461-6D155F0040E3}"/>
              </a:ext>
            </a:extLst>
          </p:cNvPr>
          <p:cNvSpPr/>
          <p:nvPr/>
        </p:nvSpPr>
        <p:spPr>
          <a:xfrm>
            <a:off x="630972" y="4101722"/>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49</a:t>
            </a:r>
          </a:p>
        </p:txBody>
      </p:sp>
      <p:sp>
        <p:nvSpPr>
          <p:cNvPr id="18" name="Rounded Rectangle 32">
            <a:extLst>
              <a:ext uri="{FF2B5EF4-FFF2-40B4-BE49-F238E27FC236}">
                <a16:creationId xmlns:a16="http://schemas.microsoft.com/office/drawing/2014/main" id="{A4B1E83E-0981-46F4-9227-7E32B4E3A50A}"/>
              </a:ext>
            </a:extLst>
          </p:cNvPr>
          <p:cNvSpPr/>
          <p:nvPr/>
        </p:nvSpPr>
        <p:spPr>
          <a:xfrm>
            <a:off x="6439061" y="2584470"/>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74.5</a:t>
            </a:r>
          </a:p>
        </p:txBody>
      </p:sp>
      <p:sp>
        <p:nvSpPr>
          <p:cNvPr id="19" name="Rounded Rectangle 32">
            <a:extLst>
              <a:ext uri="{FF2B5EF4-FFF2-40B4-BE49-F238E27FC236}">
                <a16:creationId xmlns:a16="http://schemas.microsoft.com/office/drawing/2014/main" id="{70C64ECF-6EFD-4F70-8DF7-38C983E7AD80}"/>
              </a:ext>
            </a:extLst>
          </p:cNvPr>
          <p:cNvSpPr/>
          <p:nvPr/>
        </p:nvSpPr>
        <p:spPr>
          <a:xfrm>
            <a:off x="6439061" y="3343096"/>
            <a:ext cx="2030858" cy="611668"/>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bg1">
                    <a:lumMod val="50000"/>
                  </a:schemeClr>
                </a:solidFill>
                <a:latin typeface="Century Gothic" panose="020B0502020202020204" pitchFamily="34" charset="0"/>
              </a:rPr>
              <a:t>45</a:t>
            </a:r>
          </a:p>
        </p:txBody>
      </p:sp>
      <p:sp>
        <p:nvSpPr>
          <p:cNvPr id="23" name="Rounded Rectangle 32">
            <a:extLst>
              <a:ext uri="{FF2B5EF4-FFF2-40B4-BE49-F238E27FC236}">
                <a16:creationId xmlns:a16="http://schemas.microsoft.com/office/drawing/2014/main" id="{01BBA6C1-F7FE-4448-917C-7EC13D7FCA7C}"/>
              </a:ext>
            </a:extLst>
          </p:cNvPr>
          <p:cNvSpPr/>
          <p:nvPr/>
        </p:nvSpPr>
        <p:spPr>
          <a:xfrm>
            <a:off x="6439061" y="4101722"/>
            <a:ext cx="2030858" cy="611668"/>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106</a:t>
            </a:r>
          </a:p>
        </p:txBody>
      </p:sp>
      <p:sp>
        <p:nvSpPr>
          <p:cNvPr id="24" name="Rectangle 23">
            <a:extLst>
              <a:ext uri="{FF2B5EF4-FFF2-40B4-BE49-F238E27FC236}">
                <a16:creationId xmlns:a16="http://schemas.microsoft.com/office/drawing/2014/main" id="{A1B7614F-7D8F-4333-9C25-7300689BFB29}"/>
              </a:ext>
            </a:extLst>
          </p:cNvPr>
          <p:cNvSpPr/>
          <p:nvPr/>
        </p:nvSpPr>
        <p:spPr>
          <a:xfrm>
            <a:off x="7804093" y="2659472"/>
            <a:ext cx="513282" cy="461665"/>
          </a:xfrm>
          <a:prstGeom prst="rect">
            <a:avLst/>
          </a:prstGeom>
        </p:spPr>
        <p:txBody>
          <a:bodyPr wrap="none">
            <a:spAutoFit/>
          </a:bodyPr>
          <a:lstStyle/>
          <a:p>
            <a:r>
              <a:rPr lang="en-US" sz="2400" b="1" dirty="0">
                <a:solidFill>
                  <a:srgbClr val="FF0000"/>
                </a:solidFill>
                <a:latin typeface="Century Gothic" panose="020B0502020202020204" pitchFamily="34" charset="0"/>
              </a:rPr>
              <a:t> </a:t>
            </a:r>
            <a:r>
              <a:rPr lang="en-US" sz="2400" b="1" dirty="0">
                <a:solidFill>
                  <a:srgbClr val="FF0000"/>
                </a:solidFill>
                <a:latin typeface="Century Gothic" panose="020B0502020202020204" pitchFamily="34" charset="0"/>
                <a:sym typeface="Wingdings" panose="05000000000000000000" pitchFamily="2" charset="2"/>
              </a:rPr>
              <a:t></a:t>
            </a:r>
            <a:endParaRPr lang="en-GB" sz="2400" dirty="0"/>
          </a:p>
        </p:txBody>
      </p:sp>
      <p:sp>
        <p:nvSpPr>
          <p:cNvPr id="26" name="Rectangle 25">
            <a:extLst>
              <a:ext uri="{FF2B5EF4-FFF2-40B4-BE49-F238E27FC236}">
                <a16:creationId xmlns:a16="http://schemas.microsoft.com/office/drawing/2014/main" id="{992C7D16-2DDA-44E1-9CD2-832886EA7870}"/>
              </a:ext>
            </a:extLst>
          </p:cNvPr>
          <p:cNvSpPr/>
          <p:nvPr/>
        </p:nvSpPr>
        <p:spPr>
          <a:xfrm>
            <a:off x="7804093" y="4176724"/>
            <a:ext cx="513282" cy="461665"/>
          </a:xfrm>
          <a:prstGeom prst="rect">
            <a:avLst/>
          </a:prstGeom>
        </p:spPr>
        <p:txBody>
          <a:bodyPr wrap="none">
            <a:spAutoFit/>
          </a:bodyPr>
          <a:lstStyle/>
          <a:p>
            <a:r>
              <a:rPr lang="en-US" sz="2400" b="1" dirty="0">
                <a:solidFill>
                  <a:srgbClr val="FF0000"/>
                </a:solidFill>
                <a:latin typeface="Century Gothic" panose="020B0502020202020204" pitchFamily="34" charset="0"/>
              </a:rPr>
              <a:t> </a:t>
            </a:r>
            <a:r>
              <a:rPr lang="en-US" sz="2400" b="1" dirty="0">
                <a:solidFill>
                  <a:srgbClr val="FF0000"/>
                </a:solidFill>
                <a:latin typeface="Century Gothic" panose="020B0502020202020204" pitchFamily="34" charset="0"/>
                <a:sym typeface="Wingdings" panose="05000000000000000000" pitchFamily="2" charset="2"/>
              </a:rPr>
              <a:t></a:t>
            </a:r>
            <a:endParaRPr lang="en-GB" sz="2400" dirty="0"/>
          </a:p>
        </p:txBody>
      </p:sp>
    </p:spTree>
    <p:extLst>
      <p:ext uri="{BB962C8B-B14F-4D97-AF65-F5344CB8AC3E}">
        <p14:creationId xmlns:p14="http://schemas.microsoft.com/office/powerpoint/2010/main" val="8969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ADD9D31-A023-415C-8A30-F957A8ACFC5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ounded Rectangle 94">
            <a:extLst>
              <a:ext uri="{FF2B5EF4-FFF2-40B4-BE49-F238E27FC236}">
                <a16:creationId xmlns:a16="http://schemas.microsoft.com/office/drawing/2014/main" id="{112F7DF1-BE18-4730-98E8-521EE827564D}"/>
              </a:ext>
            </a:extLst>
          </p:cNvPr>
          <p:cNvSpPr/>
          <p:nvPr/>
        </p:nvSpPr>
        <p:spPr>
          <a:xfrm>
            <a:off x="3782167" y="3048019"/>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3" name="Rounded Rectangle 94">
            <a:extLst>
              <a:ext uri="{FF2B5EF4-FFF2-40B4-BE49-F238E27FC236}">
                <a16:creationId xmlns:a16="http://schemas.microsoft.com/office/drawing/2014/main" id="{A8D6E413-23FC-46AB-B3EF-BCA211E3CF06}"/>
              </a:ext>
            </a:extLst>
          </p:cNvPr>
          <p:cNvSpPr/>
          <p:nvPr/>
        </p:nvSpPr>
        <p:spPr>
          <a:xfrm>
            <a:off x="3337886" y="2369334"/>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562462D4-3442-4B3E-807C-F0204F37E0FF}"/>
              </a:ext>
            </a:extLst>
          </p:cNvPr>
          <p:cNvSpPr/>
          <p:nvPr/>
        </p:nvSpPr>
        <p:spPr>
          <a:xfrm>
            <a:off x="6319105"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a:t>
            </a:r>
          </a:p>
        </p:txBody>
      </p:sp>
      <p:sp>
        <p:nvSpPr>
          <p:cNvPr id="26" name="Rounded Rectangle 32">
            <a:extLst>
              <a:ext uri="{FF2B5EF4-FFF2-40B4-BE49-F238E27FC236}">
                <a16:creationId xmlns:a16="http://schemas.microsoft.com/office/drawing/2014/main" id="{38650B1E-8A62-4C3B-9123-52291435D730}"/>
              </a:ext>
            </a:extLst>
          </p:cNvPr>
          <p:cNvSpPr/>
          <p:nvPr/>
        </p:nvSpPr>
        <p:spPr>
          <a:xfrm>
            <a:off x="6439061"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562EAB04-410E-4E50-A1EF-9BD7DD45852B}"/>
              </a:ext>
            </a:extLst>
          </p:cNvPr>
          <p:cNvSpPr/>
          <p:nvPr/>
        </p:nvSpPr>
        <p:spPr>
          <a:xfrm>
            <a:off x="511016"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28" name="Rounded Rectangle 32">
            <a:extLst>
              <a:ext uri="{FF2B5EF4-FFF2-40B4-BE49-F238E27FC236}">
                <a16:creationId xmlns:a16="http://schemas.microsoft.com/office/drawing/2014/main" id="{8B6CEAC6-6B42-4AF5-B38F-47EAB1C454F4}"/>
              </a:ext>
            </a:extLst>
          </p:cNvPr>
          <p:cNvSpPr/>
          <p:nvPr/>
        </p:nvSpPr>
        <p:spPr>
          <a:xfrm>
            <a:off x="630972"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17</a:t>
            </a:r>
          </a:p>
        </p:txBody>
      </p:sp>
      <p:sp>
        <p:nvSpPr>
          <p:cNvPr id="29" name="Rectangle 28">
            <a:extLst>
              <a:ext uri="{FF2B5EF4-FFF2-40B4-BE49-F238E27FC236}">
                <a16:creationId xmlns:a16="http://schemas.microsoft.com/office/drawing/2014/main" id="{B613C263-16DF-44BE-AEB0-6CA659EE7E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Milly has 17 grapes and Ken has more than 11, but fewer than Milly, how many grapes could he have?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function could be used to show this?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solutions.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8" name="Picture 17">
            <a:extLst>
              <a:ext uri="{FF2B5EF4-FFF2-40B4-BE49-F238E27FC236}">
                <a16:creationId xmlns:a16="http://schemas.microsoft.com/office/drawing/2014/main" id="{DADD9D31-A023-415C-8A30-F957A8ACFC54}"/>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0" name="Rounded Rectangle 94">
            <a:extLst>
              <a:ext uri="{FF2B5EF4-FFF2-40B4-BE49-F238E27FC236}">
                <a16:creationId xmlns:a16="http://schemas.microsoft.com/office/drawing/2014/main" id="{112F7DF1-BE18-4730-98E8-521EE827564D}"/>
              </a:ext>
            </a:extLst>
          </p:cNvPr>
          <p:cNvSpPr/>
          <p:nvPr/>
        </p:nvSpPr>
        <p:spPr>
          <a:xfrm>
            <a:off x="3782167" y="3048019"/>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3" name="Rounded Rectangle 94">
            <a:extLst>
              <a:ext uri="{FF2B5EF4-FFF2-40B4-BE49-F238E27FC236}">
                <a16:creationId xmlns:a16="http://schemas.microsoft.com/office/drawing/2014/main" id="{A8D6E413-23FC-46AB-B3EF-BCA211E3CF06}"/>
              </a:ext>
            </a:extLst>
          </p:cNvPr>
          <p:cNvSpPr/>
          <p:nvPr/>
        </p:nvSpPr>
        <p:spPr>
          <a:xfrm>
            <a:off x="3337886" y="2369334"/>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562462D4-3442-4B3E-807C-F0204F37E0FF}"/>
              </a:ext>
            </a:extLst>
          </p:cNvPr>
          <p:cNvSpPr/>
          <p:nvPr/>
        </p:nvSpPr>
        <p:spPr>
          <a:xfrm>
            <a:off x="6319105"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a:t>
            </a:r>
          </a:p>
        </p:txBody>
      </p:sp>
      <p:sp>
        <p:nvSpPr>
          <p:cNvPr id="26" name="Rounded Rectangle 32">
            <a:extLst>
              <a:ext uri="{FF2B5EF4-FFF2-40B4-BE49-F238E27FC236}">
                <a16:creationId xmlns:a16="http://schemas.microsoft.com/office/drawing/2014/main" id="{38650B1E-8A62-4C3B-9123-52291435D730}"/>
              </a:ext>
            </a:extLst>
          </p:cNvPr>
          <p:cNvSpPr/>
          <p:nvPr/>
        </p:nvSpPr>
        <p:spPr>
          <a:xfrm>
            <a:off x="6439061"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562EAB04-410E-4E50-A1EF-9BD7DD45852B}"/>
              </a:ext>
            </a:extLst>
          </p:cNvPr>
          <p:cNvSpPr/>
          <p:nvPr/>
        </p:nvSpPr>
        <p:spPr>
          <a:xfrm>
            <a:off x="511016" y="2369334"/>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28" name="Rounded Rectangle 32">
            <a:extLst>
              <a:ext uri="{FF2B5EF4-FFF2-40B4-BE49-F238E27FC236}">
                <a16:creationId xmlns:a16="http://schemas.microsoft.com/office/drawing/2014/main" id="{8B6CEAC6-6B42-4AF5-B38F-47EAB1C454F4}"/>
              </a:ext>
            </a:extLst>
          </p:cNvPr>
          <p:cNvSpPr/>
          <p:nvPr/>
        </p:nvSpPr>
        <p:spPr>
          <a:xfrm>
            <a:off x="630972" y="338055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17</a:t>
            </a:r>
          </a:p>
        </p:txBody>
      </p:sp>
      <p:sp>
        <p:nvSpPr>
          <p:cNvPr id="29" name="Rectangle 28">
            <a:extLst>
              <a:ext uri="{FF2B5EF4-FFF2-40B4-BE49-F238E27FC236}">
                <a16:creationId xmlns:a16="http://schemas.microsoft.com/office/drawing/2014/main" id="{B613C263-16DF-44BE-AEB0-6CA659EE7E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Milly has 17 grapes and Ken has more than 11, but fewer than Milly, how many grapes could he have?</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What function could be used to show this?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Find 3 possible solutions.</a:t>
            </a:r>
          </a:p>
          <a:p>
            <a:pPr lvl="0" algn="ctr" defTabSz="514350">
              <a:defRPr/>
            </a:pPr>
            <a:r>
              <a:rPr lang="en-GB" sz="2000" b="1" dirty="0">
                <a:solidFill>
                  <a:srgbClr val="FF0000"/>
                </a:solidFill>
                <a:latin typeface="Century Gothic" panose="020B0502020202020204" pitchFamily="34" charset="0"/>
              </a:rPr>
              <a:t>Various answers, for example: </a:t>
            </a:r>
          </a:p>
          <a:p>
            <a:pPr lvl="0" algn="ctr" defTabSz="514350">
              <a:defRPr/>
            </a:pPr>
            <a:r>
              <a:rPr lang="en-GB" sz="2000" b="1" dirty="0">
                <a:solidFill>
                  <a:srgbClr val="FF0000"/>
                </a:solidFill>
                <a:latin typeface="Century Gothic" panose="020B0502020202020204" pitchFamily="34" charset="0"/>
              </a:rPr>
              <a:t>– 3, 14 grapes; – 4, 13 grapes; – 5, 12 grapes.</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80288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50219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defRPr/>
            </a:pPr>
            <a:r>
              <a:rPr lang="en-GB" sz="2000" b="1" dirty="0">
                <a:solidFill>
                  <a:schemeClr val="tx1"/>
                </a:solidFill>
                <a:latin typeface="Century Gothic" panose="020B0502020202020204" pitchFamily="34" charset="0"/>
              </a:rPr>
              <a:t>Various answers, for example:</a:t>
            </a:r>
          </a:p>
          <a:p>
            <a:pPr lvl="0">
              <a:defRPr/>
            </a:pPr>
            <a:r>
              <a:rPr lang="en-GB" sz="2000" b="1" dirty="0">
                <a:solidFill>
                  <a:schemeClr val="tx1"/>
                </a:solidFill>
                <a:latin typeface="Century Gothic" panose="020B0502020202020204" pitchFamily="34" charset="0"/>
              </a:rPr>
              <a:t>There are 33 goblins…</a:t>
            </a: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4151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1" name="Group 10">
            <a:extLst>
              <a:ext uri="{FF2B5EF4-FFF2-40B4-BE49-F238E27FC236}">
                <a16:creationId xmlns:a16="http://schemas.microsoft.com/office/drawing/2014/main" id="{B573A24E-2F48-42F6-BF6C-13C9E5F817B2}"/>
              </a:ext>
            </a:extLst>
          </p:cNvPr>
          <p:cNvGrpSpPr/>
          <p:nvPr/>
        </p:nvGrpSpPr>
        <p:grpSpPr>
          <a:xfrm>
            <a:off x="59531" y="6454317"/>
            <a:ext cx="1238534" cy="403683"/>
            <a:chOff x="68077" y="6454317"/>
            <a:chExt cx="1238534" cy="403683"/>
          </a:xfrm>
        </p:grpSpPr>
        <p:sp>
          <p:nvSpPr>
            <p:cNvPr id="12" name="TextBox 11">
              <a:extLst>
                <a:ext uri="{FF2B5EF4-FFF2-40B4-BE49-F238E27FC236}">
                  <a16:creationId xmlns:a16="http://schemas.microsoft.com/office/drawing/2014/main" id="{59229F05-61D8-48AC-8606-7714F519E18E}"/>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3" name="Picture 12" descr="A close up of a sign&#10;&#10;Description generated with high confidence">
              <a:extLst>
                <a:ext uri="{FF2B5EF4-FFF2-40B4-BE49-F238E27FC236}">
                  <a16:creationId xmlns:a16="http://schemas.microsoft.com/office/drawing/2014/main" id="{E31F7D97-9199-4C95-9A3D-375F05C1D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A53B79-A5CF-40E9-996A-40EDE77CC947}"/>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64378E35-9221-4DC9-A739-3B35ECCBD6E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endParaRPr lang="en-GB" sz="2000" b="1"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If the function for the number of goblins is the number of wizards x 3, how many goblins are there?</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Explain your reasoning.</a:t>
            </a:r>
          </a:p>
          <a:p>
            <a:pPr lvl="0">
              <a:defRPr/>
            </a:pPr>
            <a:r>
              <a:rPr lang="en-GB" sz="2000" b="1" dirty="0">
                <a:solidFill>
                  <a:srgbClr val="FF0000"/>
                </a:solidFill>
                <a:latin typeface="Century Gothic" panose="020B0502020202020204" pitchFamily="34" charset="0"/>
              </a:rPr>
              <a:t>Various answers, for example:</a:t>
            </a:r>
          </a:p>
          <a:p>
            <a:pPr lvl="0">
              <a:defRPr/>
            </a:pPr>
            <a:r>
              <a:rPr lang="en-GB" sz="2000" b="1" dirty="0">
                <a:solidFill>
                  <a:srgbClr val="FF0000"/>
                </a:solidFill>
                <a:latin typeface="Century Gothic" panose="020B0502020202020204" pitchFamily="34" charset="0"/>
              </a:rPr>
              <a:t>There are 33 goblins. This is because there are 11 wizards; if the function for the number of goblins is the number of wizards x 3, then the calculation to work this out is 11 x 3 = 33.</a:t>
            </a:r>
            <a:endParaRPr lang="en-GB" sz="2000" b="1" dirty="0">
              <a:solidFill>
                <a:prstClr val="black"/>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127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63601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6 – Spring Block 3 – Algebra – Find a Rule – One Step</a:t>
            </a:r>
          </a:p>
          <a:p>
            <a:pPr lvl="0" algn="ct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(6A1) </a:t>
            </a:r>
            <a:r>
              <a:rPr lang="en-GB" sz="1200" b="1" dirty="0">
                <a:solidFill>
                  <a:prstClr val="black"/>
                </a:solidFill>
                <a:latin typeface="Century Gothic" panose="020B0502020202020204" pitchFamily="34" charset="0"/>
                <a:hlinkClick r:id="rId3"/>
              </a:rPr>
              <a:t>Express missing number problems algebraically</a:t>
            </a: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6: (6A2) </a:t>
            </a:r>
            <a:r>
              <a:rPr lang="en-GB" sz="1200" b="1" dirty="0">
                <a:solidFill>
                  <a:prstClr val="black"/>
                </a:solidFill>
                <a:latin typeface="Century Gothic" panose="020B0502020202020204" pitchFamily="34" charset="0"/>
                <a:hlinkClick r:id="rId4"/>
              </a:rPr>
              <a:t>Use simple formulae</a:t>
            </a:r>
            <a:endParaRPr lang="en-GB" sz="1200" b="1" dirty="0">
              <a:solidFill>
                <a:schemeClr val="tx1"/>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6 Algebra</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6" name="Group 5">
            <a:extLst>
              <a:ext uri="{FF2B5EF4-FFF2-40B4-BE49-F238E27FC236}">
                <a16:creationId xmlns:a16="http://schemas.microsoft.com/office/drawing/2014/main" id="{AF74FDDF-6202-4F9A-9915-E43361609A26}"/>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58F967C3-5EC1-42A7-B22E-0B581387E733}"/>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73160A52-61AD-48F6-AFAE-DC000491B6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r>
              <a:rPr lang="en-GB" sz="2000" b="1" dirty="0">
                <a:solidFill>
                  <a:schemeClr val="tx1"/>
                </a:solidFill>
                <a:latin typeface="Century Gothic" panose="020B0502020202020204" pitchFamily="34" charset="0"/>
              </a:rPr>
              <a:t>12 is the odd one out because…</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40635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8" name="Group 27">
            <a:extLst>
              <a:ext uri="{FF2B5EF4-FFF2-40B4-BE49-F238E27FC236}">
                <a16:creationId xmlns:a16="http://schemas.microsoft.com/office/drawing/2014/main" id="{6DC86041-4761-4E83-B196-CC7673969631}"/>
              </a:ext>
            </a:extLst>
          </p:cNvPr>
          <p:cNvGrpSpPr/>
          <p:nvPr/>
        </p:nvGrpSpPr>
        <p:grpSpPr>
          <a:xfrm>
            <a:off x="59531" y="6454317"/>
            <a:ext cx="1238534" cy="403683"/>
            <a:chOff x="68077" y="6454317"/>
            <a:chExt cx="1238534" cy="403683"/>
          </a:xfrm>
        </p:grpSpPr>
        <p:sp>
          <p:nvSpPr>
            <p:cNvPr id="29" name="TextBox 28">
              <a:extLst>
                <a:ext uri="{FF2B5EF4-FFF2-40B4-BE49-F238E27FC236}">
                  <a16:creationId xmlns:a16="http://schemas.microsoft.com/office/drawing/2014/main" id="{F69C7F9A-BEE5-49B5-B1F6-EEAD01A940B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AE0B437D-734F-48C2-BDD4-3220A018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B2158329-D3AC-4E3E-9B67-A5A8D935F6A0}"/>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2" name="Rectangle 21">
            <a:extLst>
              <a:ext uri="{FF2B5EF4-FFF2-40B4-BE49-F238E27FC236}">
                <a16:creationId xmlns:a16="http://schemas.microsoft.com/office/drawing/2014/main" id="{7193AD6E-E201-4814-8CD3-96D0CCC4AF2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prstClr val="black"/>
                </a:solidFill>
                <a:latin typeface="Century Gothic" panose="020B0502020202020204" pitchFamily="34" charset="0"/>
              </a:rPr>
              <a:t>Four of the cards are inputs or outputs of the function machine below. Circle the odd one out. </a:t>
            </a: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endParaRPr lang="en-GB" sz="2000" b="1" dirty="0">
              <a:solidFill>
                <a:prstClr val="black"/>
              </a:solidFill>
              <a:latin typeface="Century Gothic" panose="020B0502020202020204" pitchFamily="34" charset="0"/>
            </a:endParaRPr>
          </a:p>
          <a:p>
            <a:pPr lvl="0" defTabSz="514350">
              <a:defRPr/>
            </a:pPr>
            <a:r>
              <a:rPr lang="en-GB" sz="2000" b="1" dirty="0">
                <a:solidFill>
                  <a:prstClr val="black"/>
                </a:solidFill>
                <a:latin typeface="Century Gothic" panose="020B0502020202020204" pitchFamily="34" charset="0"/>
              </a:rPr>
              <a:t>Explain your reasoning.</a:t>
            </a:r>
          </a:p>
          <a:p>
            <a:pPr lvl="0"/>
            <a:r>
              <a:rPr lang="en-GB" sz="2000" b="1" dirty="0">
                <a:solidFill>
                  <a:srgbClr val="FF0000"/>
                </a:solidFill>
                <a:latin typeface="Century Gothic" panose="020B0502020202020204" pitchFamily="34" charset="0"/>
              </a:rPr>
              <a:t>12 is the odd one out because 18.6 ÷ 3 = 6.2 and 27 ÷ 3 = 9. </a:t>
            </a:r>
          </a:p>
          <a:p>
            <a:pPr lvl="0"/>
            <a:r>
              <a:rPr lang="en-GB" sz="2000" b="1" dirty="0">
                <a:solidFill>
                  <a:srgbClr val="FF0000"/>
                </a:solidFill>
                <a:latin typeface="Century Gothic" panose="020B0502020202020204" pitchFamily="34" charset="0"/>
              </a:rPr>
              <a:t>12 ÷ 3 = 4, but there is no number card for 4 (to match 12).</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 </a:t>
            </a:r>
          </a:p>
          <a:p>
            <a:endParaRPr lang="en-GB" sz="2000" b="1" dirty="0">
              <a:solidFill>
                <a:schemeClr val="tx1"/>
              </a:solidFill>
              <a:latin typeface="Century Gothic" panose="020B0502020202020204" pitchFamily="34" charset="0"/>
            </a:endParaRPr>
          </a:p>
        </p:txBody>
      </p:sp>
      <p:sp>
        <p:nvSpPr>
          <p:cNvPr id="23" name="Rounded Rectangle 94">
            <a:extLst>
              <a:ext uri="{FF2B5EF4-FFF2-40B4-BE49-F238E27FC236}">
                <a16:creationId xmlns:a16="http://schemas.microsoft.com/office/drawing/2014/main" id="{B5B58D96-65E7-4855-B18D-2145AB312519}"/>
              </a:ext>
            </a:extLst>
          </p:cNvPr>
          <p:cNvSpPr/>
          <p:nvPr/>
        </p:nvSpPr>
        <p:spPr>
          <a:xfrm>
            <a:off x="3782167" y="3446920"/>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latin typeface="Century Gothic" panose="020B0502020202020204" pitchFamily="34" charset="0"/>
              </a:rPr>
              <a:t>÷ 3</a:t>
            </a:r>
          </a:p>
        </p:txBody>
      </p:sp>
      <p:sp>
        <p:nvSpPr>
          <p:cNvPr id="24" name="Rounded Rectangle 94">
            <a:extLst>
              <a:ext uri="{FF2B5EF4-FFF2-40B4-BE49-F238E27FC236}">
                <a16:creationId xmlns:a16="http://schemas.microsoft.com/office/drawing/2014/main" id="{A7169866-9E38-4A3D-A770-3ADD2FAFA520}"/>
              </a:ext>
            </a:extLst>
          </p:cNvPr>
          <p:cNvSpPr/>
          <p:nvPr/>
        </p:nvSpPr>
        <p:spPr>
          <a:xfrm>
            <a:off x="3337886" y="2768235"/>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25" name="Rounded Rectangle 94">
            <a:extLst>
              <a:ext uri="{FF2B5EF4-FFF2-40B4-BE49-F238E27FC236}">
                <a16:creationId xmlns:a16="http://schemas.microsoft.com/office/drawing/2014/main" id="{84BBDD55-7943-4AA7-97D6-AE19E9A34C4C}"/>
              </a:ext>
            </a:extLst>
          </p:cNvPr>
          <p:cNvSpPr/>
          <p:nvPr/>
        </p:nvSpPr>
        <p:spPr>
          <a:xfrm>
            <a:off x="6319105"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a:latin typeface="Century Gothic" panose="020B0502020202020204" pitchFamily="34" charset="0"/>
              </a:rPr>
              <a:t>Output:</a:t>
            </a:r>
            <a:endParaRPr lang="en-US" sz="2400" b="1" dirty="0">
              <a:latin typeface="Century Gothic" panose="020B0502020202020204" pitchFamily="34" charset="0"/>
            </a:endParaRPr>
          </a:p>
        </p:txBody>
      </p:sp>
      <p:sp>
        <p:nvSpPr>
          <p:cNvPr id="26" name="Rounded Rectangle 32">
            <a:extLst>
              <a:ext uri="{FF2B5EF4-FFF2-40B4-BE49-F238E27FC236}">
                <a16:creationId xmlns:a16="http://schemas.microsoft.com/office/drawing/2014/main" id="{21E4B0F1-A24C-4183-B730-6F3976450563}"/>
              </a:ext>
            </a:extLst>
          </p:cNvPr>
          <p:cNvSpPr/>
          <p:nvPr/>
        </p:nvSpPr>
        <p:spPr>
          <a:xfrm>
            <a:off x="6439061"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27" name="Rounded Rectangle 94">
            <a:extLst>
              <a:ext uri="{FF2B5EF4-FFF2-40B4-BE49-F238E27FC236}">
                <a16:creationId xmlns:a16="http://schemas.microsoft.com/office/drawing/2014/main" id="{927AAAC9-E7BC-4F4C-ABE4-0CE4FF899AEA}"/>
              </a:ext>
            </a:extLst>
          </p:cNvPr>
          <p:cNvSpPr/>
          <p:nvPr/>
        </p:nvSpPr>
        <p:spPr>
          <a:xfrm>
            <a:off x="511016" y="2768235"/>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a:t>
            </a:r>
          </a:p>
        </p:txBody>
      </p:sp>
      <p:sp>
        <p:nvSpPr>
          <p:cNvPr id="31" name="Rounded Rectangle 32">
            <a:extLst>
              <a:ext uri="{FF2B5EF4-FFF2-40B4-BE49-F238E27FC236}">
                <a16:creationId xmlns:a16="http://schemas.microsoft.com/office/drawing/2014/main" id="{61F53AC3-D44D-44DA-B5C4-C973E1C95CE0}"/>
              </a:ext>
            </a:extLst>
          </p:cNvPr>
          <p:cNvSpPr/>
          <p:nvPr/>
        </p:nvSpPr>
        <p:spPr>
          <a:xfrm>
            <a:off x="630972" y="3779457"/>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latin typeface="Century Gothic" panose="020B0502020202020204" pitchFamily="34" charset="0"/>
              </a:rPr>
              <a:t>?</a:t>
            </a:r>
          </a:p>
        </p:txBody>
      </p:sp>
      <p:sp>
        <p:nvSpPr>
          <p:cNvPr id="44" name="TextBox 43">
            <a:extLst>
              <a:ext uri="{FF2B5EF4-FFF2-40B4-BE49-F238E27FC236}">
                <a16:creationId xmlns:a16="http://schemas.microsoft.com/office/drawing/2014/main" id="{4060360D-418E-4C42-BBA0-9891DB1C101D}"/>
              </a:ext>
            </a:extLst>
          </p:cNvPr>
          <p:cNvSpPr txBox="1"/>
          <p:nvPr/>
        </p:nvSpPr>
        <p:spPr>
          <a:xfrm>
            <a:off x="421200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12</a:t>
            </a:r>
          </a:p>
        </p:txBody>
      </p:sp>
      <p:sp>
        <p:nvSpPr>
          <p:cNvPr id="45" name="TextBox 44">
            <a:extLst>
              <a:ext uri="{FF2B5EF4-FFF2-40B4-BE49-F238E27FC236}">
                <a16:creationId xmlns:a16="http://schemas.microsoft.com/office/drawing/2014/main" id="{7CA9C512-0E9A-48D7-9B09-BBCD01847C2C}"/>
              </a:ext>
            </a:extLst>
          </p:cNvPr>
          <p:cNvSpPr txBox="1"/>
          <p:nvPr/>
        </p:nvSpPr>
        <p:spPr>
          <a:xfrm>
            <a:off x="1557162"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6.2</a:t>
            </a:r>
          </a:p>
        </p:txBody>
      </p:sp>
      <p:sp>
        <p:nvSpPr>
          <p:cNvPr id="46" name="TextBox 45">
            <a:extLst>
              <a:ext uri="{FF2B5EF4-FFF2-40B4-BE49-F238E27FC236}">
                <a16:creationId xmlns:a16="http://schemas.microsoft.com/office/drawing/2014/main" id="{F155D36D-889D-44C8-9C78-0C2628736204}"/>
              </a:ext>
            </a:extLst>
          </p:cNvPr>
          <p:cNvSpPr txBox="1"/>
          <p:nvPr/>
        </p:nvSpPr>
        <p:spPr>
          <a:xfrm>
            <a:off x="6866838"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9</a:t>
            </a:r>
          </a:p>
        </p:txBody>
      </p:sp>
      <p:sp>
        <p:nvSpPr>
          <p:cNvPr id="47" name="TextBox 46">
            <a:extLst>
              <a:ext uri="{FF2B5EF4-FFF2-40B4-BE49-F238E27FC236}">
                <a16:creationId xmlns:a16="http://schemas.microsoft.com/office/drawing/2014/main" id="{27092104-1482-4A80-A787-B21BB0C86ADA}"/>
              </a:ext>
            </a:extLst>
          </p:cNvPr>
          <p:cNvSpPr txBox="1"/>
          <p:nvPr/>
        </p:nvSpPr>
        <p:spPr>
          <a:xfrm>
            <a:off x="5539420" y="1693837"/>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18.6</a:t>
            </a:r>
          </a:p>
        </p:txBody>
      </p:sp>
      <p:sp>
        <p:nvSpPr>
          <p:cNvPr id="48" name="TextBox 47">
            <a:extLst>
              <a:ext uri="{FF2B5EF4-FFF2-40B4-BE49-F238E27FC236}">
                <a16:creationId xmlns:a16="http://schemas.microsoft.com/office/drawing/2014/main" id="{67E9406F-899D-4CAC-9519-6F3A172A64E2}"/>
              </a:ext>
            </a:extLst>
          </p:cNvPr>
          <p:cNvSpPr txBox="1"/>
          <p:nvPr/>
        </p:nvSpPr>
        <p:spPr>
          <a:xfrm>
            <a:off x="2884581" y="1697645"/>
            <a:ext cx="720000" cy="720000"/>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noAutofit/>
          </a:bodyPr>
          <a:lstStyle/>
          <a:p>
            <a:pPr algn="ctr"/>
            <a:r>
              <a:rPr lang="en-GB" sz="2400" b="1" dirty="0">
                <a:latin typeface="Century Gothic" panose="020B0502020202020204" pitchFamily="34" charset="0"/>
              </a:rPr>
              <a:t>27</a:t>
            </a:r>
          </a:p>
        </p:txBody>
      </p:sp>
    </p:spTree>
    <p:extLst>
      <p:ext uri="{BB962C8B-B14F-4D97-AF65-F5344CB8AC3E}">
        <p14:creationId xmlns:p14="http://schemas.microsoft.com/office/powerpoint/2010/main" val="2017066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6 – Spring Block 3 – Algebra</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Find a Rule – One Step</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pSp>
        <p:nvGrpSpPr>
          <p:cNvPr id="6" name="Group 5">
            <a:extLst>
              <a:ext uri="{FF2B5EF4-FFF2-40B4-BE49-F238E27FC236}">
                <a16:creationId xmlns:a16="http://schemas.microsoft.com/office/drawing/2014/main" id="{3F959C98-5B7E-4D99-A8EE-801A16D6EA5D}"/>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DBD07795-B90A-4F6B-9CD5-2D63E796D95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A4674C2F-E65F-47CD-B2E9-500D3D8E2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grpSp>
        <p:nvGrpSpPr>
          <p:cNvPr id="10" name="Group 9">
            <a:extLst>
              <a:ext uri="{FF2B5EF4-FFF2-40B4-BE49-F238E27FC236}">
                <a16:creationId xmlns:a16="http://schemas.microsoft.com/office/drawing/2014/main" id="{0C290E76-33F9-44C8-8398-4B207B463EC4}"/>
              </a:ext>
            </a:extLst>
          </p:cNvPr>
          <p:cNvGrpSpPr/>
          <p:nvPr/>
        </p:nvGrpSpPr>
        <p:grpSpPr>
          <a:xfrm>
            <a:off x="59531" y="6454317"/>
            <a:ext cx="1238534" cy="403683"/>
            <a:chOff x="68077" y="6454317"/>
            <a:chExt cx="1238534" cy="403683"/>
          </a:xfrm>
        </p:grpSpPr>
        <p:sp>
          <p:nvSpPr>
            <p:cNvPr id="11" name="TextBox 10">
              <a:extLst>
                <a:ext uri="{FF2B5EF4-FFF2-40B4-BE49-F238E27FC236}">
                  <a16:creationId xmlns:a16="http://schemas.microsoft.com/office/drawing/2014/main" id="{F3C1823F-1C6E-4302-B51D-AF4887AECE0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D565C86B-BFE4-424A-8BF8-EE8725570A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13" name="Table 12">
            <a:extLst>
              <a:ext uri="{FF2B5EF4-FFF2-40B4-BE49-F238E27FC236}">
                <a16:creationId xmlns:a16="http://schemas.microsoft.com/office/drawing/2014/main" id="{659835D9-5DB0-4441-BF53-4CE1D1A26433}"/>
              </a:ext>
            </a:extLst>
          </p:cNvPr>
          <p:cNvGraphicFramePr>
            <a:graphicFrameLocks noGrp="1"/>
          </p:cNvGraphicFramePr>
          <p:nvPr>
            <p:extLst>
              <p:ext uri="{D42A27DB-BD31-4B8C-83A1-F6EECF244321}">
                <p14:modId xmlns:p14="http://schemas.microsoft.com/office/powerpoint/2010/main" val="2444962764"/>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graphicFrame>
        <p:nvGraphicFramePr>
          <p:cNvPr id="14" name="Table 13">
            <a:extLst>
              <a:ext uri="{FF2B5EF4-FFF2-40B4-BE49-F238E27FC236}">
                <a16:creationId xmlns:a16="http://schemas.microsoft.com/office/drawing/2014/main" id="{ACC80D7F-6A33-4B7D-9081-DCF24120B858}"/>
              </a:ext>
            </a:extLst>
          </p:cNvPr>
          <p:cNvGraphicFramePr>
            <a:graphicFrameLocks noGrp="1"/>
          </p:cNvGraphicFramePr>
          <p:nvPr>
            <p:extLst>
              <p:ext uri="{D42A27DB-BD31-4B8C-83A1-F6EECF244321}">
                <p14:modId xmlns:p14="http://schemas.microsoft.com/office/powerpoint/2010/main" val="3918921411"/>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starting number with the number that is 11 more. </a:t>
            </a:r>
          </a:p>
          <a:p>
            <a:pPr lvl="0" algn="ctr"/>
            <a:endParaRPr lang="en-GB" sz="2000" b="1" dirty="0">
              <a:solidFill>
                <a:schemeClr val="tx1"/>
              </a:solidFill>
              <a:latin typeface="Century Gothic" panose="020B0502020202020204" pitchFamily="34" charset="0"/>
            </a:endParaRPr>
          </a:p>
        </p:txBody>
      </p:sp>
      <p:cxnSp>
        <p:nvCxnSpPr>
          <p:cNvPr id="10" name="Straight Connector 9">
            <a:extLst>
              <a:ext uri="{FF2B5EF4-FFF2-40B4-BE49-F238E27FC236}">
                <a16:creationId xmlns:a16="http://schemas.microsoft.com/office/drawing/2014/main" id="{7A44B3AD-DB59-4A80-8FED-0E5483A463B0}"/>
              </a:ext>
            </a:extLst>
          </p:cNvPr>
          <p:cNvCxnSpPr>
            <a:cxnSpLocks/>
          </p:cNvCxnSpPr>
          <p:nvPr/>
        </p:nvCxnSpPr>
        <p:spPr>
          <a:xfrm>
            <a:off x="3434826" y="1883472"/>
            <a:ext cx="2362200" cy="5359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986D0B-2955-4032-9FB9-27D784441EDB}"/>
              </a:ext>
            </a:extLst>
          </p:cNvPr>
          <p:cNvCxnSpPr>
            <a:cxnSpLocks/>
          </p:cNvCxnSpPr>
          <p:nvPr/>
        </p:nvCxnSpPr>
        <p:spPr>
          <a:xfrm flipV="1">
            <a:off x="3434826" y="1883472"/>
            <a:ext cx="2362200" cy="50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4377A4-65C2-4F7C-A6A5-9B3F0E26B43A}"/>
              </a:ext>
            </a:extLst>
          </p:cNvPr>
          <p:cNvCxnSpPr>
            <a:cxnSpLocks/>
          </p:cNvCxnSpPr>
          <p:nvPr/>
        </p:nvCxnSpPr>
        <p:spPr>
          <a:xfrm>
            <a:off x="3434825" y="2899472"/>
            <a:ext cx="23622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2511B4-F76C-4997-9E3B-1A6CA2A8C4EE}"/>
              </a:ext>
            </a:extLst>
          </p:cNvPr>
          <p:cNvCxnSpPr>
            <a:cxnSpLocks/>
          </p:cNvCxnSpPr>
          <p:nvPr/>
        </p:nvCxnSpPr>
        <p:spPr>
          <a:xfrm>
            <a:off x="3434826" y="4384275"/>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4591A28-23C3-47BD-8248-321ED9923A28}"/>
              </a:ext>
            </a:extLst>
          </p:cNvPr>
          <p:cNvCxnSpPr>
            <a:cxnSpLocks/>
          </p:cNvCxnSpPr>
          <p:nvPr/>
        </p:nvCxnSpPr>
        <p:spPr>
          <a:xfrm>
            <a:off x="3434825" y="3388223"/>
            <a:ext cx="2362201" cy="5145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D03987-EF41-4E6B-A7AE-C86EAC8DEF96}"/>
              </a:ext>
            </a:extLst>
          </p:cNvPr>
          <p:cNvCxnSpPr>
            <a:cxnSpLocks/>
          </p:cNvCxnSpPr>
          <p:nvPr/>
        </p:nvCxnSpPr>
        <p:spPr>
          <a:xfrm flipV="1">
            <a:off x="3434825" y="3356095"/>
            <a:ext cx="2362201" cy="546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897A9712-7620-46FD-9A52-4F9CC14F8089}"/>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8C338163-6AAE-48DC-80BC-80BA3DEA6BC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7882B1F7-0F97-4DBA-97C1-2B1456926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graphicFrame>
        <p:nvGraphicFramePr>
          <p:cNvPr id="9" name="Table 8">
            <a:extLst>
              <a:ext uri="{FF2B5EF4-FFF2-40B4-BE49-F238E27FC236}">
                <a16:creationId xmlns:a16="http://schemas.microsoft.com/office/drawing/2014/main" id="{3D2AF2A2-B023-4468-B39D-88A782A78910}"/>
              </a:ext>
            </a:extLst>
          </p:cNvPr>
          <p:cNvGraphicFramePr>
            <a:graphicFrameLocks noGrp="1"/>
          </p:cNvGraphicFramePr>
          <p:nvPr>
            <p:extLst>
              <p:ext uri="{D42A27DB-BD31-4B8C-83A1-F6EECF244321}">
                <p14:modId xmlns:p14="http://schemas.microsoft.com/office/powerpoint/2010/main" val="3419341701"/>
              </p:ext>
            </p:extLst>
          </p:nvPr>
        </p:nvGraphicFramePr>
        <p:xfrm>
          <a:off x="57970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633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100</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129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46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graphicFrame>
        <p:nvGraphicFramePr>
          <p:cNvPr id="6" name="Table 5">
            <a:extLst>
              <a:ext uri="{FF2B5EF4-FFF2-40B4-BE49-F238E27FC236}">
                <a16:creationId xmlns:a16="http://schemas.microsoft.com/office/drawing/2014/main" id="{0280D12B-6259-4203-862E-FF6342B49CB8}"/>
              </a:ext>
            </a:extLst>
          </p:cNvPr>
          <p:cNvGraphicFramePr>
            <a:graphicFrameLocks noGrp="1"/>
          </p:cNvGraphicFramePr>
          <p:nvPr>
            <p:extLst>
              <p:ext uri="{D42A27DB-BD31-4B8C-83A1-F6EECF244321}">
                <p14:modId xmlns:p14="http://schemas.microsoft.com/office/powerpoint/2010/main" val="3602749884"/>
              </p:ext>
            </p:extLst>
          </p:nvPr>
        </p:nvGraphicFramePr>
        <p:xfrm>
          <a:off x="1517126" y="1654872"/>
          <a:ext cx="1917700" cy="2984502"/>
        </p:xfrm>
        <a:graphic>
          <a:graphicData uri="http://schemas.openxmlformats.org/drawingml/2006/table">
            <a:tbl>
              <a:tblPr firstRow="1" bandRow="1">
                <a:tableStyleId>{5940675A-B579-460E-94D1-54222C63F5DA}</a:tableStyleId>
              </a:tblPr>
              <a:tblGrid>
                <a:gridCol w="1917700">
                  <a:extLst>
                    <a:ext uri="{9D8B030D-6E8A-4147-A177-3AD203B41FA5}">
                      <a16:colId xmlns:a16="http://schemas.microsoft.com/office/drawing/2014/main" val="4058937069"/>
                    </a:ext>
                  </a:extLst>
                </a:gridCol>
              </a:tblGrid>
              <a:tr h="497417">
                <a:tc>
                  <a:txBody>
                    <a:bodyPr/>
                    <a:lstStyle/>
                    <a:p>
                      <a:pPr algn="ctr"/>
                      <a:r>
                        <a:rPr lang="en-GB" sz="2000" b="1" dirty="0">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145420"/>
                  </a:ext>
                </a:extLst>
              </a:tr>
              <a:tr h="497417">
                <a:tc>
                  <a:txBody>
                    <a:bodyPr/>
                    <a:lstStyle/>
                    <a:p>
                      <a:pPr algn="ctr"/>
                      <a:r>
                        <a:rPr lang="en-GB" sz="2000" b="1" dirty="0">
                          <a:latin typeface="Century Gothic" panose="020B0502020202020204" pitchFamily="34" charset="0"/>
                        </a:rPr>
                        <a:t>73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833495"/>
                  </a:ext>
                </a:extLst>
              </a:tr>
              <a:tr h="497417">
                <a:tc>
                  <a:txBody>
                    <a:bodyPr/>
                    <a:lstStyle/>
                    <a:p>
                      <a:pPr algn="ctr"/>
                      <a:r>
                        <a:rPr lang="en-GB" sz="2000" b="1" dirty="0">
                          <a:latin typeface="Century Gothic" panose="020B0502020202020204" pitchFamily="34" charset="0"/>
                        </a:rPr>
                        <a:t>622</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9957458"/>
                  </a:ext>
                </a:extLst>
              </a:tr>
              <a:tr h="497417">
                <a:tc>
                  <a:txBody>
                    <a:bodyPr/>
                    <a:lstStyle/>
                    <a:p>
                      <a:pPr algn="ctr"/>
                      <a:r>
                        <a:rPr lang="en-GB" sz="2000" b="1" dirty="0">
                          <a:latin typeface="Century Gothic" panose="020B0502020202020204" pitchFamily="34" charset="0"/>
                        </a:rPr>
                        <a:t>118</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4043180"/>
                  </a:ext>
                </a:extLst>
              </a:tr>
              <a:tr h="497417">
                <a:tc>
                  <a:txBody>
                    <a:bodyPr/>
                    <a:lstStyle/>
                    <a:p>
                      <a:pPr algn="ctr"/>
                      <a:r>
                        <a:rPr lang="en-GB" sz="2000" b="1" dirty="0">
                          <a:latin typeface="Century Gothic" panose="020B0502020202020204" pitchFamily="34" charset="0"/>
                        </a:rPr>
                        <a:t>89</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1191949"/>
                  </a:ext>
                </a:extLst>
              </a:tr>
              <a:tr h="497417">
                <a:tc>
                  <a:txBody>
                    <a:bodyPr/>
                    <a:lstStyle/>
                    <a:p>
                      <a:pPr algn="ctr"/>
                      <a:r>
                        <a:rPr lang="en-GB" sz="2000" b="1" dirty="0">
                          <a:latin typeface="Century Gothic" panose="020B0502020202020204" pitchFamily="34" charset="0"/>
                        </a:rPr>
                        <a:t>35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0795830"/>
                  </a:ext>
                </a:extLst>
              </a:tr>
            </a:tbl>
          </a:graphicData>
        </a:graphic>
      </p:graphicFrame>
    </p:spTree>
    <p:extLst>
      <p:ext uri="{BB962C8B-B14F-4D97-AF65-F5344CB8AC3E}">
        <p14:creationId xmlns:p14="http://schemas.microsoft.com/office/powerpoint/2010/main" val="83560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Using the function below, match the inputs to the correct outputs.</a:t>
            </a: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7DE740F7-05CF-43DC-BD6F-1B3A2022F923}"/>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2ED530BC-5F92-4944-BFC5-10453D0C16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72F936C-7626-45F8-8754-E4E71C63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5" name="Rounded Rectangle 32">
            <a:extLst>
              <a:ext uri="{FF2B5EF4-FFF2-40B4-BE49-F238E27FC236}">
                <a16:creationId xmlns:a16="http://schemas.microsoft.com/office/drawing/2014/main" id="{28E80792-1C8F-4F93-A50E-B973EA8DAA4D}"/>
              </a:ext>
            </a:extLst>
          </p:cNvPr>
          <p:cNvSpPr/>
          <p:nvPr/>
        </p:nvSpPr>
        <p:spPr>
          <a:xfrm>
            <a:off x="6156900"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20</a:t>
            </a:r>
          </a:p>
        </p:txBody>
      </p:sp>
      <p:sp>
        <p:nvSpPr>
          <p:cNvPr id="26" name="Rounded Rectangle 32">
            <a:extLst>
              <a:ext uri="{FF2B5EF4-FFF2-40B4-BE49-F238E27FC236}">
                <a16:creationId xmlns:a16="http://schemas.microsoft.com/office/drawing/2014/main" id="{ECA55CE3-164C-4965-BB7E-F94314B58DFD}"/>
              </a:ext>
            </a:extLst>
          </p:cNvPr>
          <p:cNvSpPr/>
          <p:nvPr/>
        </p:nvSpPr>
        <p:spPr>
          <a:xfrm>
            <a:off x="6156900"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27" name="Rounded Rectangle 32">
            <a:extLst>
              <a:ext uri="{FF2B5EF4-FFF2-40B4-BE49-F238E27FC236}">
                <a16:creationId xmlns:a16="http://schemas.microsoft.com/office/drawing/2014/main" id="{56BF055E-E35E-47E9-B5FD-39A6A8764A4F}"/>
              </a:ext>
            </a:extLst>
          </p:cNvPr>
          <p:cNvSpPr/>
          <p:nvPr/>
        </p:nvSpPr>
        <p:spPr>
          <a:xfrm>
            <a:off x="6156900"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a:t>
            </a:r>
          </a:p>
        </p:txBody>
      </p:sp>
      <p:sp>
        <p:nvSpPr>
          <p:cNvPr id="28" name="Rounded Rectangle 94">
            <a:extLst>
              <a:ext uri="{FF2B5EF4-FFF2-40B4-BE49-F238E27FC236}">
                <a16:creationId xmlns:a16="http://schemas.microsoft.com/office/drawing/2014/main" id="{D98D9D66-87E6-44F8-A839-DEF7CEE247AA}"/>
              </a:ext>
            </a:extLst>
          </p:cNvPr>
          <p:cNvSpPr/>
          <p:nvPr/>
        </p:nvSpPr>
        <p:spPr>
          <a:xfrm>
            <a:off x="3531288" y="1545355"/>
            <a:ext cx="2081424" cy="1030127"/>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400" b="1" dirty="0">
                <a:latin typeface="Century Gothic" panose="020B0502020202020204" pitchFamily="34" charset="0"/>
              </a:rPr>
              <a:t>Function: </a:t>
            </a:r>
          </a:p>
          <a:p>
            <a:pPr lvl="0" algn="ctr" defTabSz="685800">
              <a:defRPr/>
            </a:pPr>
            <a:r>
              <a:rPr lang="en-US" sz="2400" b="1" dirty="0">
                <a:latin typeface="Century Gothic" panose="020B0502020202020204" pitchFamily="34" charset="0"/>
              </a:rPr>
              <a:t>÷ </a:t>
            </a:r>
            <a:r>
              <a:rPr lang="en-GB" sz="2400" b="1" dirty="0">
                <a:latin typeface="Century Gothic" panose="020B0502020202020204" pitchFamily="34" charset="0"/>
              </a:rPr>
              <a:t>7</a:t>
            </a:r>
            <a:endParaRPr lang="en-US"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EDAC271F-4B61-4240-A9DA-9D7C1BE07D2D}"/>
              </a:ext>
            </a:extLst>
          </p:cNvPr>
          <p:cNvSpPr txBox="1"/>
          <p:nvPr/>
        </p:nvSpPr>
        <p:spPr>
          <a:xfrm>
            <a:off x="5742794"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Outputs:</a:t>
            </a:r>
          </a:p>
        </p:txBody>
      </p:sp>
      <p:sp>
        <p:nvSpPr>
          <p:cNvPr id="30" name="Rounded Rectangle 32">
            <a:extLst>
              <a:ext uri="{FF2B5EF4-FFF2-40B4-BE49-F238E27FC236}">
                <a16:creationId xmlns:a16="http://schemas.microsoft.com/office/drawing/2014/main" id="{7E1BA03B-F47E-41B6-9F22-48252F361308}"/>
              </a:ext>
            </a:extLst>
          </p:cNvPr>
          <p:cNvSpPr/>
          <p:nvPr/>
        </p:nvSpPr>
        <p:spPr>
          <a:xfrm>
            <a:off x="1262626"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119</a:t>
            </a:r>
          </a:p>
        </p:txBody>
      </p:sp>
      <p:sp>
        <p:nvSpPr>
          <p:cNvPr id="31" name="Rounded Rectangle 32">
            <a:extLst>
              <a:ext uri="{FF2B5EF4-FFF2-40B4-BE49-F238E27FC236}">
                <a16:creationId xmlns:a16="http://schemas.microsoft.com/office/drawing/2014/main" id="{FDDFC9C4-8C7A-4626-BFCD-F988AC828BD9}"/>
              </a:ext>
            </a:extLst>
          </p:cNvPr>
          <p:cNvSpPr/>
          <p:nvPr/>
        </p:nvSpPr>
        <p:spPr>
          <a:xfrm>
            <a:off x="1262626"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140</a:t>
            </a:r>
          </a:p>
        </p:txBody>
      </p:sp>
      <p:sp>
        <p:nvSpPr>
          <p:cNvPr id="32" name="Rounded Rectangle 32">
            <a:extLst>
              <a:ext uri="{FF2B5EF4-FFF2-40B4-BE49-F238E27FC236}">
                <a16:creationId xmlns:a16="http://schemas.microsoft.com/office/drawing/2014/main" id="{0D26338B-B404-4ECC-9EF2-81E5EA32C60D}"/>
              </a:ext>
            </a:extLst>
          </p:cNvPr>
          <p:cNvSpPr/>
          <p:nvPr/>
        </p:nvSpPr>
        <p:spPr>
          <a:xfrm>
            <a:off x="1262626"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105</a:t>
            </a:r>
          </a:p>
        </p:txBody>
      </p:sp>
      <p:sp>
        <p:nvSpPr>
          <p:cNvPr id="33" name="TextBox 32">
            <a:extLst>
              <a:ext uri="{FF2B5EF4-FFF2-40B4-BE49-F238E27FC236}">
                <a16:creationId xmlns:a16="http://schemas.microsoft.com/office/drawing/2014/main" id="{3CD2488A-41EF-40FA-8B9D-6FBA1FE9B70F}"/>
              </a:ext>
            </a:extLst>
          </p:cNvPr>
          <p:cNvSpPr txBox="1"/>
          <p:nvPr/>
        </p:nvSpPr>
        <p:spPr>
          <a:xfrm>
            <a:off x="819492"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Inputs:</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Using the function below, match the inputs to the correct outputs.</a:t>
            </a:r>
          </a:p>
          <a:p>
            <a:pPr lvl="0" algn="ctr"/>
            <a:endParaRPr lang="en-GB" sz="2000" b="1" dirty="0">
              <a:solidFill>
                <a:schemeClr val="tx1"/>
              </a:solidFill>
              <a:latin typeface="Century Gothic" panose="020B0502020202020204" pitchFamily="34" charset="0"/>
            </a:endParaRPr>
          </a:p>
        </p:txBody>
      </p:sp>
      <p:grpSp>
        <p:nvGrpSpPr>
          <p:cNvPr id="16" name="Group 15">
            <a:extLst>
              <a:ext uri="{FF2B5EF4-FFF2-40B4-BE49-F238E27FC236}">
                <a16:creationId xmlns:a16="http://schemas.microsoft.com/office/drawing/2014/main" id="{7DE740F7-05CF-43DC-BD6F-1B3A2022F923}"/>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2ED530BC-5F92-4944-BFC5-10453D0C16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672F936C-7626-45F8-8754-E4E71C63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8" name="Rounded Rectangle 94">
            <a:extLst>
              <a:ext uri="{FF2B5EF4-FFF2-40B4-BE49-F238E27FC236}">
                <a16:creationId xmlns:a16="http://schemas.microsoft.com/office/drawing/2014/main" id="{D98D9D66-87E6-44F8-A839-DEF7CEE247AA}"/>
              </a:ext>
            </a:extLst>
          </p:cNvPr>
          <p:cNvSpPr/>
          <p:nvPr/>
        </p:nvSpPr>
        <p:spPr>
          <a:xfrm>
            <a:off x="3531288" y="1545355"/>
            <a:ext cx="2081424" cy="1030127"/>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lvl="0" algn="ctr" defTabSz="685800">
              <a:defRPr/>
            </a:pPr>
            <a:r>
              <a:rPr lang="en-GB" sz="2400" b="1" dirty="0">
                <a:latin typeface="Century Gothic" panose="020B0502020202020204" pitchFamily="34" charset="0"/>
              </a:rPr>
              <a:t>Function: </a:t>
            </a:r>
          </a:p>
          <a:p>
            <a:pPr lvl="0" algn="ctr" defTabSz="685800">
              <a:defRPr/>
            </a:pPr>
            <a:r>
              <a:rPr lang="en-US" sz="2400" b="1" dirty="0">
                <a:latin typeface="Century Gothic" panose="020B0502020202020204" pitchFamily="34" charset="0"/>
              </a:rPr>
              <a:t>÷ </a:t>
            </a:r>
            <a:r>
              <a:rPr lang="en-GB" sz="2400" b="1" dirty="0">
                <a:latin typeface="Century Gothic" panose="020B0502020202020204" pitchFamily="34" charset="0"/>
              </a:rPr>
              <a:t>7</a:t>
            </a:r>
            <a:endParaRPr lang="en-US" sz="2400" b="1" dirty="0">
              <a:latin typeface="Century Gothic" panose="020B0502020202020204" pitchFamily="34" charset="0"/>
            </a:endParaRPr>
          </a:p>
        </p:txBody>
      </p:sp>
      <p:sp>
        <p:nvSpPr>
          <p:cNvPr id="29" name="TextBox 28">
            <a:extLst>
              <a:ext uri="{FF2B5EF4-FFF2-40B4-BE49-F238E27FC236}">
                <a16:creationId xmlns:a16="http://schemas.microsoft.com/office/drawing/2014/main" id="{EDAC271F-4B61-4240-A9DA-9D7C1BE07D2D}"/>
              </a:ext>
            </a:extLst>
          </p:cNvPr>
          <p:cNvSpPr txBox="1"/>
          <p:nvPr/>
        </p:nvSpPr>
        <p:spPr>
          <a:xfrm>
            <a:off x="5742794"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Outputs:</a:t>
            </a:r>
          </a:p>
        </p:txBody>
      </p:sp>
      <p:sp>
        <p:nvSpPr>
          <p:cNvPr id="33" name="TextBox 32">
            <a:extLst>
              <a:ext uri="{FF2B5EF4-FFF2-40B4-BE49-F238E27FC236}">
                <a16:creationId xmlns:a16="http://schemas.microsoft.com/office/drawing/2014/main" id="{3CD2488A-41EF-40FA-8B9D-6FBA1FE9B70F}"/>
              </a:ext>
            </a:extLst>
          </p:cNvPr>
          <p:cNvSpPr txBox="1"/>
          <p:nvPr/>
        </p:nvSpPr>
        <p:spPr>
          <a:xfrm>
            <a:off x="819492" y="2388456"/>
            <a:ext cx="2540809" cy="461665"/>
          </a:xfrm>
          <a:prstGeom prst="rect">
            <a:avLst/>
          </a:prstGeom>
          <a:noFill/>
        </p:spPr>
        <p:txBody>
          <a:bodyPr wrap="square" rtlCol="0">
            <a:spAutoFit/>
          </a:bodyPr>
          <a:lstStyle/>
          <a:p>
            <a:pPr algn="ctr"/>
            <a:r>
              <a:rPr lang="en-GB" sz="2400" b="1" dirty="0">
                <a:latin typeface="Century Gothic" panose="020B0502020202020204" pitchFamily="34" charset="0"/>
              </a:rPr>
              <a:t>Inputs:</a:t>
            </a:r>
          </a:p>
        </p:txBody>
      </p:sp>
      <p:cxnSp>
        <p:nvCxnSpPr>
          <p:cNvPr id="18" name="Straight Connector 17">
            <a:extLst>
              <a:ext uri="{FF2B5EF4-FFF2-40B4-BE49-F238E27FC236}">
                <a16:creationId xmlns:a16="http://schemas.microsoft.com/office/drawing/2014/main" id="{26908685-1505-45C3-8A29-3BFF4926140D}"/>
              </a:ext>
            </a:extLst>
          </p:cNvPr>
          <p:cNvCxnSpPr>
            <a:cxnSpLocks/>
            <a:endCxn id="25" idx="1"/>
          </p:cNvCxnSpPr>
          <p:nvPr/>
        </p:nvCxnSpPr>
        <p:spPr>
          <a:xfrm flipV="1">
            <a:off x="2987101" y="3246792"/>
            <a:ext cx="3169799" cy="1021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06A4ADC-434E-4A84-B926-EEB88A07369C}"/>
              </a:ext>
            </a:extLst>
          </p:cNvPr>
          <p:cNvCxnSpPr>
            <a:cxnSpLocks/>
            <a:stCxn id="32" idx="3"/>
            <a:endCxn id="26" idx="1"/>
          </p:cNvCxnSpPr>
          <p:nvPr/>
        </p:nvCxnSpPr>
        <p:spPr>
          <a:xfrm flipV="1">
            <a:off x="2975222" y="4268779"/>
            <a:ext cx="3181678" cy="1021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0E1C8DC-80D0-40B7-BF7A-0A8495634E70}"/>
              </a:ext>
            </a:extLst>
          </p:cNvPr>
          <p:cNvCxnSpPr>
            <a:cxnSpLocks/>
            <a:stCxn id="30" idx="3"/>
            <a:endCxn id="27" idx="1"/>
          </p:cNvCxnSpPr>
          <p:nvPr/>
        </p:nvCxnSpPr>
        <p:spPr>
          <a:xfrm>
            <a:off x="2975222" y="3246792"/>
            <a:ext cx="3181678" cy="2043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ounded Rectangle 32">
            <a:extLst>
              <a:ext uri="{FF2B5EF4-FFF2-40B4-BE49-F238E27FC236}">
                <a16:creationId xmlns:a16="http://schemas.microsoft.com/office/drawing/2014/main" id="{28E80792-1C8F-4F93-A50E-B973EA8DAA4D}"/>
              </a:ext>
            </a:extLst>
          </p:cNvPr>
          <p:cNvSpPr/>
          <p:nvPr/>
        </p:nvSpPr>
        <p:spPr>
          <a:xfrm>
            <a:off x="6156900"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20</a:t>
            </a:r>
          </a:p>
        </p:txBody>
      </p:sp>
      <p:sp>
        <p:nvSpPr>
          <p:cNvPr id="26" name="Rounded Rectangle 32">
            <a:extLst>
              <a:ext uri="{FF2B5EF4-FFF2-40B4-BE49-F238E27FC236}">
                <a16:creationId xmlns:a16="http://schemas.microsoft.com/office/drawing/2014/main" id="{ECA55CE3-164C-4965-BB7E-F94314B58DFD}"/>
              </a:ext>
            </a:extLst>
          </p:cNvPr>
          <p:cNvSpPr/>
          <p:nvPr/>
        </p:nvSpPr>
        <p:spPr>
          <a:xfrm>
            <a:off x="6156900"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15</a:t>
            </a:r>
          </a:p>
        </p:txBody>
      </p:sp>
      <p:sp>
        <p:nvSpPr>
          <p:cNvPr id="27" name="Rounded Rectangle 32">
            <a:extLst>
              <a:ext uri="{FF2B5EF4-FFF2-40B4-BE49-F238E27FC236}">
                <a16:creationId xmlns:a16="http://schemas.microsoft.com/office/drawing/2014/main" id="{56BF055E-E35E-47E9-B5FD-39A6A8764A4F}"/>
              </a:ext>
            </a:extLst>
          </p:cNvPr>
          <p:cNvSpPr/>
          <p:nvPr/>
        </p:nvSpPr>
        <p:spPr>
          <a:xfrm>
            <a:off x="6156900"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a:t>
            </a:r>
          </a:p>
        </p:txBody>
      </p:sp>
      <p:sp>
        <p:nvSpPr>
          <p:cNvPr id="30" name="Rounded Rectangle 32">
            <a:extLst>
              <a:ext uri="{FF2B5EF4-FFF2-40B4-BE49-F238E27FC236}">
                <a16:creationId xmlns:a16="http://schemas.microsoft.com/office/drawing/2014/main" id="{7E1BA03B-F47E-41B6-9F22-48252F361308}"/>
              </a:ext>
            </a:extLst>
          </p:cNvPr>
          <p:cNvSpPr/>
          <p:nvPr/>
        </p:nvSpPr>
        <p:spPr>
          <a:xfrm>
            <a:off x="1262626" y="2863121"/>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119</a:t>
            </a:r>
          </a:p>
        </p:txBody>
      </p:sp>
      <p:sp>
        <p:nvSpPr>
          <p:cNvPr id="31" name="Rounded Rectangle 32">
            <a:extLst>
              <a:ext uri="{FF2B5EF4-FFF2-40B4-BE49-F238E27FC236}">
                <a16:creationId xmlns:a16="http://schemas.microsoft.com/office/drawing/2014/main" id="{FDDFC9C4-8C7A-4626-BFCD-F988AC828BD9}"/>
              </a:ext>
            </a:extLst>
          </p:cNvPr>
          <p:cNvSpPr/>
          <p:nvPr/>
        </p:nvSpPr>
        <p:spPr>
          <a:xfrm>
            <a:off x="1262626" y="3885108"/>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140</a:t>
            </a:r>
          </a:p>
        </p:txBody>
      </p:sp>
      <p:sp>
        <p:nvSpPr>
          <p:cNvPr id="32" name="Rounded Rectangle 32">
            <a:extLst>
              <a:ext uri="{FF2B5EF4-FFF2-40B4-BE49-F238E27FC236}">
                <a16:creationId xmlns:a16="http://schemas.microsoft.com/office/drawing/2014/main" id="{0D26338B-B404-4ECC-9EF2-81E5EA32C60D}"/>
              </a:ext>
            </a:extLst>
          </p:cNvPr>
          <p:cNvSpPr/>
          <p:nvPr/>
        </p:nvSpPr>
        <p:spPr>
          <a:xfrm>
            <a:off x="1262626" y="4907095"/>
            <a:ext cx="1712596" cy="7673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105</a:t>
            </a:r>
          </a:p>
        </p:txBody>
      </p:sp>
    </p:spTree>
    <p:extLst>
      <p:ext uri="{BB962C8B-B14F-4D97-AF65-F5344CB8AC3E}">
        <p14:creationId xmlns:p14="http://schemas.microsoft.com/office/powerpoint/2010/main" val="236929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in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7" name="Rounded Rectangle 94">
            <a:extLst>
              <a:ext uri="{FF2B5EF4-FFF2-40B4-BE49-F238E27FC236}">
                <a16:creationId xmlns:a16="http://schemas.microsoft.com/office/drawing/2014/main" id="{FC71F9A9-377B-451F-BE99-0A174F3A8575}"/>
              </a:ext>
            </a:extLst>
          </p:cNvPr>
          <p:cNvSpPr/>
          <p:nvPr/>
        </p:nvSpPr>
        <p:spPr>
          <a:xfrm>
            <a:off x="3782167" y="2977187"/>
            <a:ext cx="1579666" cy="1276742"/>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a:t>
            </a:r>
          </a:p>
        </p:txBody>
      </p:sp>
      <p:sp>
        <p:nvSpPr>
          <p:cNvPr id="28" name="Rounded Rectangle 94">
            <a:extLst>
              <a:ext uri="{FF2B5EF4-FFF2-40B4-BE49-F238E27FC236}">
                <a16:creationId xmlns:a16="http://schemas.microsoft.com/office/drawing/2014/main" id="{AC5E7C3A-EAEB-4C9C-9F83-4851D7180CD9}"/>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35" name="Rounded Rectangle 94">
            <a:extLst>
              <a:ext uri="{FF2B5EF4-FFF2-40B4-BE49-F238E27FC236}">
                <a16:creationId xmlns:a16="http://schemas.microsoft.com/office/drawing/2014/main" id="{30FFBBAF-FD77-4A24-9E78-E60C4CCD79B1}"/>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6" name="Rounded Rectangle 32">
            <a:extLst>
              <a:ext uri="{FF2B5EF4-FFF2-40B4-BE49-F238E27FC236}">
                <a16:creationId xmlns:a16="http://schemas.microsoft.com/office/drawing/2014/main" id="{FF934266-E8A5-43C2-959D-17FFC16EF974}"/>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7" name="Rounded Rectangle 32">
            <a:extLst>
              <a:ext uri="{FF2B5EF4-FFF2-40B4-BE49-F238E27FC236}">
                <a16:creationId xmlns:a16="http://schemas.microsoft.com/office/drawing/2014/main" id="{D77D53DC-A5D6-441A-A85A-654D5716FBCB}"/>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49</a:t>
            </a:r>
          </a:p>
        </p:txBody>
      </p:sp>
      <p:sp>
        <p:nvSpPr>
          <p:cNvPr id="38" name="Rounded Rectangle 94">
            <a:extLst>
              <a:ext uri="{FF2B5EF4-FFF2-40B4-BE49-F238E27FC236}">
                <a16:creationId xmlns:a16="http://schemas.microsoft.com/office/drawing/2014/main" id="{EF1DB7CB-F07D-4240-B072-D1E416F6575C}"/>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9" name="Rounded Rectangle 32">
            <a:extLst>
              <a:ext uri="{FF2B5EF4-FFF2-40B4-BE49-F238E27FC236}">
                <a16:creationId xmlns:a16="http://schemas.microsoft.com/office/drawing/2014/main" id="{37705FE7-0988-4B82-93F9-4DCB7462DA8E}"/>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2.5</a:t>
            </a:r>
          </a:p>
        </p:txBody>
      </p:sp>
      <p:sp>
        <p:nvSpPr>
          <p:cNvPr id="40" name="Rounded Rectangle 32">
            <a:extLst>
              <a:ext uri="{FF2B5EF4-FFF2-40B4-BE49-F238E27FC236}">
                <a16:creationId xmlns:a16="http://schemas.microsoft.com/office/drawing/2014/main" id="{DEE13FB6-39C0-4537-BF43-63576292D667}"/>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7</a:t>
            </a:r>
          </a:p>
        </p:txBody>
      </p:sp>
      <p:graphicFrame>
        <p:nvGraphicFramePr>
          <p:cNvPr id="41" name="Table 40">
            <a:extLst>
              <a:ext uri="{FF2B5EF4-FFF2-40B4-BE49-F238E27FC236}">
                <a16:creationId xmlns:a16="http://schemas.microsoft.com/office/drawing/2014/main" id="{F8DB91F2-1F00-433F-9BB1-2ED5656DAE52}"/>
              </a:ext>
            </a:extLst>
          </p:cNvPr>
          <p:cNvGraphicFramePr>
            <a:graphicFrameLocks noGrp="1"/>
          </p:cNvGraphicFramePr>
          <p:nvPr/>
        </p:nvGraphicFramePr>
        <p:xfrm>
          <a:off x="1313940" y="4918387"/>
          <a:ext cx="6516120" cy="614351"/>
        </p:xfrm>
        <a:graphic>
          <a:graphicData uri="http://schemas.openxmlformats.org/drawingml/2006/table">
            <a:tbl>
              <a:tblPr firstRow="1" bandRow="1">
                <a:tableStyleId>{5940675A-B579-460E-94D1-54222C63F5DA}</a:tableStyleId>
              </a:tblPr>
              <a:tblGrid>
                <a:gridCol w="1777124">
                  <a:extLst>
                    <a:ext uri="{9D8B030D-6E8A-4147-A177-3AD203B41FA5}">
                      <a16:colId xmlns:a16="http://schemas.microsoft.com/office/drawing/2014/main" val="1737171156"/>
                    </a:ext>
                  </a:extLst>
                </a:gridCol>
                <a:gridCol w="592374">
                  <a:extLst>
                    <a:ext uri="{9D8B030D-6E8A-4147-A177-3AD203B41FA5}">
                      <a16:colId xmlns:a16="http://schemas.microsoft.com/office/drawing/2014/main" val="4118118741"/>
                    </a:ext>
                  </a:extLst>
                </a:gridCol>
                <a:gridCol w="1777124">
                  <a:extLst>
                    <a:ext uri="{9D8B030D-6E8A-4147-A177-3AD203B41FA5}">
                      <a16:colId xmlns:a16="http://schemas.microsoft.com/office/drawing/2014/main" val="3255427170"/>
                    </a:ext>
                  </a:extLst>
                </a:gridCol>
                <a:gridCol w="592374">
                  <a:extLst>
                    <a:ext uri="{9D8B030D-6E8A-4147-A177-3AD203B41FA5}">
                      <a16:colId xmlns:a16="http://schemas.microsoft.com/office/drawing/2014/main" val="1974940021"/>
                    </a:ext>
                  </a:extLst>
                </a:gridCol>
                <a:gridCol w="1777124">
                  <a:extLst>
                    <a:ext uri="{9D8B030D-6E8A-4147-A177-3AD203B41FA5}">
                      <a16:colId xmlns:a16="http://schemas.microsoft.com/office/drawing/2014/main" val="3344076697"/>
                    </a:ext>
                  </a:extLst>
                </a:gridCol>
              </a:tblGrid>
              <a:tr h="614351">
                <a:tc>
                  <a:txBody>
                    <a:bodyPr/>
                    <a:lstStyle/>
                    <a:p>
                      <a:pPr algn="ctr"/>
                      <a:r>
                        <a:rPr lang="en-US" sz="2400" b="1" i="0" dirty="0">
                          <a:latin typeface="Century Gothic" panose="020B0502020202020204" pitchFamily="34" charset="0"/>
                        </a:rPr>
                        <a:t>+ 15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x 5</a:t>
                      </a:r>
                      <a:endParaRPr lang="en-US" sz="2400" b="1" i="0"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i="0" dirty="0">
                          <a:solidFill>
                            <a:schemeClr val="tx1"/>
                          </a:solidFill>
                          <a:latin typeface="Century Gothic" panose="020B0502020202020204" pitchFamily="34" charset="0"/>
                        </a:rPr>
                        <a:t>x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678824"/>
                  </a:ext>
                </a:extLst>
              </a:tr>
            </a:tbl>
          </a:graphicData>
        </a:graphic>
      </p:graphicFrame>
    </p:spTree>
    <p:extLst>
      <p:ext uri="{BB962C8B-B14F-4D97-AF65-F5344CB8AC3E}">
        <p14:creationId xmlns:p14="http://schemas.microsoft.com/office/powerpoint/2010/main" val="2308444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6E7C30A6-834C-44C2-A0C1-33607D2A6CC6}"/>
              </a:ext>
            </a:extLst>
          </p:cNvPr>
          <p:cNvGrpSpPr/>
          <p:nvPr/>
        </p:nvGrpSpPr>
        <p:grpSpPr>
          <a:xfrm>
            <a:off x="59531" y="6454317"/>
            <a:ext cx="1238534" cy="403683"/>
            <a:chOff x="68077" y="6454317"/>
            <a:chExt cx="1238534" cy="403683"/>
          </a:xfrm>
        </p:grpSpPr>
        <p:sp>
          <p:nvSpPr>
            <p:cNvPr id="17" name="TextBox 16">
              <a:extLst>
                <a:ext uri="{FF2B5EF4-FFF2-40B4-BE49-F238E27FC236}">
                  <a16:creationId xmlns:a16="http://schemas.microsoft.com/office/drawing/2014/main" id="{CD85E06E-740D-4E4D-BA5F-16C4249061C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15EEE9E4-37AB-4587-91A3-5EABA48448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21" name="Picture 20">
            <a:extLst>
              <a:ext uri="{FF2B5EF4-FFF2-40B4-BE49-F238E27FC236}">
                <a16:creationId xmlns:a16="http://schemas.microsoft.com/office/drawing/2014/main" id="{311DC816-E801-40C9-AB17-70EDBE0448AE}"/>
              </a:ext>
            </a:extLst>
          </p:cNvPr>
          <p:cNvPicPr>
            <a:picLocks noChangeAspect="1"/>
          </p:cNvPicPr>
          <p:nvPr/>
        </p:nvPicPr>
        <p:blipFill>
          <a:blip r:embed="rId4"/>
          <a:stretch>
            <a:fillRect/>
          </a:stretch>
        </p:blipFill>
        <p:spPr>
          <a:xfrm>
            <a:off x="115438" y="143658"/>
            <a:ext cx="8913124" cy="6322100"/>
          </a:xfrm>
          <a:prstGeom prst="rect">
            <a:avLst/>
          </a:prstGeom>
        </p:spPr>
      </p:pic>
      <p:sp>
        <p:nvSpPr>
          <p:cNvPr id="25" name="Rectangle 24">
            <a:extLst>
              <a:ext uri="{FF2B5EF4-FFF2-40B4-BE49-F238E27FC236}">
                <a16:creationId xmlns:a16="http://schemas.microsoft.com/office/drawing/2014/main" id="{4F9ADBDB-3F55-4D9A-81D4-05B8E1001C4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function being used in the function machine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8" name="Rounded Rectangle 94">
            <a:extLst>
              <a:ext uri="{FF2B5EF4-FFF2-40B4-BE49-F238E27FC236}">
                <a16:creationId xmlns:a16="http://schemas.microsoft.com/office/drawing/2014/main" id="{AC5E7C3A-EAEB-4C9C-9F83-4851D7180CD9}"/>
              </a:ext>
            </a:extLst>
          </p:cNvPr>
          <p:cNvSpPr/>
          <p:nvPr/>
        </p:nvSpPr>
        <p:spPr>
          <a:xfrm>
            <a:off x="3337886" y="2298502"/>
            <a:ext cx="246822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Function:</a:t>
            </a:r>
          </a:p>
        </p:txBody>
      </p:sp>
      <p:sp>
        <p:nvSpPr>
          <p:cNvPr id="35" name="Rounded Rectangle 94">
            <a:extLst>
              <a:ext uri="{FF2B5EF4-FFF2-40B4-BE49-F238E27FC236}">
                <a16:creationId xmlns:a16="http://schemas.microsoft.com/office/drawing/2014/main" id="{30FFBBAF-FD77-4A24-9E78-E60C4CCD79B1}"/>
              </a:ext>
            </a:extLst>
          </p:cNvPr>
          <p:cNvSpPr/>
          <p:nvPr/>
        </p:nvSpPr>
        <p:spPr>
          <a:xfrm>
            <a:off x="6319105"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Outputs:</a:t>
            </a:r>
          </a:p>
        </p:txBody>
      </p:sp>
      <p:sp>
        <p:nvSpPr>
          <p:cNvPr id="36" name="Rounded Rectangle 32">
            <a:extLst>
              <a:ext uri="{FF2B5EF4-FFF2-40B4-BE49-F238E27FC236}">
                <a16:creationId xmlns:a16="http://schemas.microsoft.com/office/drawing/2014/main" id="{FF934266-E8A5-43C2-959D-17FFC16EF974}"/>
              </a:ext>
            </a:extLst>
          </p:cNvPr>
          <p:cNvSpPr/>
          <p:nvPr/>
        </p:nvSpPr>
        <p:spPr>
          <a:xfrm>
            <a:off x="6439061"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17.5</a:t>
            </a:r>
          </a:p>
        </p:txBody>
      </p:sp>
      <p:sp>
        <p:nvSpPr>
          <p:cNvPr id="37" name="Rounded Rectangle 32">
            <a:extLst>
              <a:ext uri="{FF2B5EF4-FFF2-40B4-BE49-F238E27FC236}">
                <a16:creationId xmlns:a16="http://schemas.microsoft.com/office/drawing/2014/main" id="{D77D53DC-A5D6-441A-A85A-654D5716FBCB}"/>
              </a:ext>
            </a:extLst>
          </p:cNvPr>
          <p:cNvSpPr/>
          <p:nvPr/>
        </p:nvSpPr>
        <p:spPr>
          <a:xfrm>
            <a:off x="6439061"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49</a:t>
            </a:r>
          </a:p>
        </p:txBody>
      </p:sp>
      <p:sp>
        <p:nvSpPr>
          <p:cNvPr id="38" name="Rounded Rectangle 94">
            <a:extLst>
              <a:ext uri="{FF2B5EF4-FFF2-40B4-BE49-F238E27FC236}">
                <a16:creationId xmlns:a16="http://schemas.microsoft.com/office/drawing/2014/main" id="{EF1DB7CB-F07D-4240-B072-D1E416F6575C}"/>
              </a:ext>
            </a:extLst>
          </p:cNvPr>
          <p:cNvSpPr/>
          <p:nvPr/>
        </p:nvSpPr>
        <p:spPr>
          <a:xfrm>
            <a:off x="511016" y="1816766"/>
            <a:ext cx="2270770"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Inputs:</a:t>
            </a:r>
          </a:p>
        </p:txBody>
      </p:sp>
      <p:sp>
        <p:nvSpPr>
          <p:cNvPr id="39" name="Rounded Rectangle 32">
            <a:extLst>
              <a:ext uri="{FF2B5EF4-FFF2-40B4-BE49-F238E27FC236}">
                <a16:creationId xmlns:a16="http://schemas.microsoft.com/office/drawing/2014/main" id="{37705FE7-0988-4B82-93F9-4DCB7462DA8E}"/>
              </a:ext>
            </a:extLst>
          </p:cNvPr>
          <p:cNvSpPr/>
          <p:nvPr/>
        </p:nvSpPr>
        <p:spPr>
          <a:xfrm>
            <a:off x="630972" y="2584470"/>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2.5</a:t>
            </a:r>
          </a:p>
        </p:txBody>
      </p:sp>
      <p:sp>
        <p:nvSpPr>
          <p:cNvPr id="40" name="Rounded Rectangle 32">
            <a:extLst>
              <a:ext uri="{FF2B5EF4-FFF2-40B4-BE49-F238E27FC236}">
                <a16:creationId xmlns:a16="http://schemas.microsoft.com/office/drawing/2014/main" id="{DEE13FB6-39C0-4537-BF43-63576292D667}"/>
              </a:ext>
            </a:extLst>
          </p:cNvPr>
          <p:cNvSpPr/>
          <p:nvPr/>
        </p:nvSpPr>
        <p:spPr>
          <a:xfrm>
            <a:off x="630972" y="3343096"/>
            <a:ext cx="2030858" cy="611668"/>
          </a:xfrm>
          <a:prstGeom prst="round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Century Gothic" panose="020B0502020202020204" pitchFamily="34" charset="0"/>
              </a:rPr>
              <a:t>7</a:t>
            </a:r>
          </a:p>
        </p:txBody>
      </p:sp>
      <p:graphicFrame>
        <p:nvGraphicFramePr>
          <p:cNvPr id="18" name="Table 17">
            <a:extLst>
              <a:ext uri="{FF2B5EF4-FFF2-40B4-BE49-F238E27FC236}">
                <a16:creationId xmlns:a16="http://schemas.microsoft.com/office/drawing/2014/main" id="{C352E472-E3F7-47C5-AAFE-83F59D65A57B}"/>
              </a:ext>
            </a:extLst>
          </p:cNvPr>
          <p:cNvGraphicFramePr>
            <a:graphicFrameLocks noGrp="1"/>
          </p:cNvGraphicFramePr>
          <p:nvPr>
            <p:extLst>
              <p:ext uri="{D42A27DB-BD31-4B8C-83A1-F6EECF244321}">
                <p14:modId xmlns:p14="http://schemas.microsoft.com/office/powerpoint/2010/main" val="2852600333"/>
              </p:ext>
            </p:extLst>
          </p:nvPr>
        </p:nvGraphicFramePr>
        <p:xfrm>
          <a:off x="1313940" y="4918387"/>
          <a:ext cx="6516120" cy="614351"/>
        </p:xfrm>
        <a:graphic>
          <a:graphicData uri="http://schemas.openxmlformats.org/drawingml/2006/table">
            <a:tbl>
              <a:tblPr firstRow="1" bandRow="1">
                <a:tableStyleId>{5940675A-B579-460E-94D1-54222C63F5DA}</a:tableStyleId>
              </a:tblPr>
              <a:tblGrid>
                <a:gridCol w="1777124">
                  <a:extLst>
                    <a:ext uri="{9D8B030D-6E8A-4147-A177-3AD203B41FA5}">
                      <a16:colId xmlns:a16="http://schemas.microsoft.com/office/drawing/2014/main" val="1737171156"/>
                    </a:ext>
                  </a:extLst>
                </a:gridCol>
                <a:gridCol w="592374">
                  <a:extLst>
                    <a:ext uri="{9D8B030D-6E8A-4147-A177-3AD203B41FA5}">
                      <a16:colId xmlns:a16="http://schemas.microsoft.com/office/drawing/2014/main" val="4118118741"/>
                    </a:ext>
                  </a:extLst>
                </a:gridCol>
                <a:gridCol w="1777124">
                  <a:extLst>
                    <a:ext uri="{9D8B030D-6E8A-4147-A177-3AD203B41FA5}">
                      <a16:colId xmlns:a16="http://schemas.microsoft.com/office/drawing/2014/main" val="3255427170"/>
                    </a:ext>
                  </a:extLst>
                </a:gridCol>
                <a:gridCol w="592374">
                  <a:extLst>
                    <a:ext uri="{9D8B030D-6E8A-4147-A177-3AD203B41FA5}">
                      <a16:colId xmlns:a16="http://schemas.microsoft.com/office/drawing/2014/main" val="1974940021"/>
                    </a:ext>
                  </a:extLst>
                </a:gridCol>
                <a:gridCol w="1777124">
                  <a:extLst>
                    <a:ext uri="{9D8B030D-6E8A-4147-A177-3AD203B41FA5}">
                      <a16:colId xmlns:a16="http://schemas.microsoft.com/office/drawing/2014/main" val="3344076697"/>
                    </a:ext>
                  </a:extLst>
                </a:gridCol>
              </a:tblGrid>
              <a:tr h="614351">
                <a:tc>
                  <a:txBody>
                    <a:bodyPr/>
                    <a:lstStyle/>
                    <a:p>
                      <a:pPr algn="ctr"/>
                      <a:r>
                        <a:rPr lang="en-US" sz="2400" b="1" i="0" dirty="0">
                          <a:solidFill>
                            <a:schemeClr val="bg1">
                              <a:lumMod val="50000"/>
                            </a:schemeClr>
                          </a:solidFill>
                          <a:latin typeface="Century Gothic" panose="020B0502020202020204" pitchFamily="34" charset="0"/>
                        </a:rPr>
                        <a:t>+ 15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solidFill>
                            <a:schemeClr val="bg1">
                              <a:lumMod val="50000"/>
                            </a:schemeClr>
                          </a:solidFill>
                          <a:latin typeface="Century Gothic" panose="020B0502020202020204" pitchFamily="34" charset="0"/>
                        </a:rPr>
                        <a:t>x 5</a:t>
                      </a:r>
                      <a:endParaRPr lang="en-US" sz="2400" b="1" i="0" dirty="0">
                        <a:solidFill>
                          <a:schemeClr val="bg1">
                            <a:lumMod val="50000"/>
                          </a:schemeClr>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i="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i="0" dirty="0">
                          <a:solidFill>
                            <a:srgbClr val="FF0000"/>
                          </a:solidFill>
                          <a:latin typeface="Century Gothic" panose="020B0502020202020204" pitchFamily="34" charset="0"/>
                        </a:rPr>
                        <a:t>x 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5678824"/>
                  </a:ext>
                </a:extLst>
              </a:tr>
            </a:tbl>
          </a:graphicData>
        </a:graphic>
      </p:graphicFrame>
      <p:sp>
        <p:nvSpPr>
          <p:cNvPr id="19" name="Rounded Rectangle 94">
            <a:extLst>
              <a:ext uri="{FF2B5EF4-FFF2-40B4-BE49-F238E27FC236}">
                <a16:creationId xmlns:a16="http://schemas.microsoft.com/office/drawing/2014/main" id="{1E105357-98A3-440F-8D23-73DDD0CF835A}"/>
              </a:ext>
            </a:extLst>
          </p:cNvPr>
          <p:cNvSpPr/>
          <p:nvPr/>
        </p:nvSpPr>
        <p:spPr>
          <a:xfrm>
            <a:off x="3782167" y="2977187"/>
            <a:ext cx="1579666" cy="1276742"/>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entury Gothic" panose="020B0502020202020204" pitchFamily="34" charset="0"/>
              </a:rPr>
              <a:t>x 7</a:t>
            </a:r>
          </a:p>
        </p:txBody>
      </p:sp>
      <p:sp>
        <p:nvSpPr>
          <p:cNvPr id="22" name="Oval 21">
            <a:extLst>
              <a:ext uri="{FF2B5EF4-FFF2-40B4-BE49-F238E27FC236}">
                <a16:creationId xmlns:a16="http://schemas.microsoft.com/office/drawing/2014/main" id="{DF40D338-2D60-4E81-94ED-4CAC43853425}"/>
              </a:ext>
            </a:extLst>
          </p:cNvPr>
          <p:cNvSpPr/>
          <p:nvPr/>
        </p:nvSpPr>
        <p:spPr>
          <a:xfrm>
            <a:off x="6319105" y="4807236"/>
            <a:ext cx="1219199" cy="8366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6410090"/>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4A7C3A54-F9D1-44D9-9AC8-8F42CEC023BF}"/>
</file>

<file path=customXml/itemProps3.xml><?xml version="1.0" encoding="utf-8"?>
<ds:datastoreItem xmlns:ds="http://schemas.openxmlformats.org/officeDocument/2006/customXml" ds:itemID="{0EF8F11D-A449-4684-B8E0-461263A2E192}">
  <ds:schemaRefs>
    <ds:schemaRef ds:uri="http://purl.org/dc/terms/"/>
    <ds:schemaRef ds:uri="http://www.w3.org/XML/1998/namespace"/>
    <ds:schemaRef ds:uri="http://schemas.microsoft.com/office/2006/documentManagement/types"/>
    <ds:schemaRef ds:uri="86144f90-c7b6-48d0-aae5-f5e9e48cc3df"/>
    <ds:schemaRef ds:uri="http://purl.org/dc/elements/1.1/"/>
    <ds:schemaRef ds:uri="http://schemas.microsoft.com/sharepoint/v3"/>
    <ds:schemaRef ds:uri="http://schemas.microsoft.com/office/infopath/2007/PartnerControls"/>
    <ds:schemaRef ds:uri="http://schemas.openxmlformats.org/package/2006/metadata/core-properties"/>
    <ds:schemaRef ds:uri="0f0ae0ff-29c4-4766-b250-c1a9bee8d430"/>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1683</TotalTime>
  <Words>1048</Words>
  <Application>Microsoft Office PowerPoint</Application>
  <PresentationFormat>On-screen Show (4:3)</PresentationFormat>
  <Paragraphs>424</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64</cp:revision>
  <dcterms:created xsi:type="dcterms:W3CDTF">2018-03-17T10:08:43Z</dcterms:created>
  <dcterms:modified xsi:type="dcterms:W3CDTF">2020-01-29T13:18:28Z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