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426" r:id="rId9"/>
    <p:sldId id="427" r:id="rId10"/>
    <p:sldId id="428" r:id="rId11"/>
    <p:sldId id="371" r:id="rId12"/>
    <p:sldId id="415" r:id="rId13"/>
    <p:sldId id="372" r:id="rId14"/>
    <p:sldId id="429" r:id="rId15"/>
    <p:sldId id="417" r:id="rId16"/>
    <p:sldId id="430" r:id="rId17"/>
    <p:sldId id="420" r:id="rId18"/>
    <p:sldId id="431" r:id="rId19"/>
    <p:sldId id="432" r:id="rId20"/>
    <p:sldId id="433" r:id="rId21"/>
    <p:sldId id="43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D5941-AF39-49BE-AB93-BA6502264421}" v="69" dt="2020-01-30T14:31:08.830"/>
    <p1510:client id="{E76C7071-D93A-4DBB-BAF4-B639C7EE0EBF}" v="16" dt="2020-01-30T16:06:30.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Crouch" userId="c8246cc5-0a21-4bf3-8f37-70937c159b77" providerId="ADAL" clId="{C34B04F7-02EC-40A3-8ABE-7B78D1DA2D21}"/>
    <pc:docChg chg="modSld">
      <pc:chgData name="Becky Crouch" userId="c8246cc5-0a21-4bf3-8f37-70937c159b77" providerId="ADAL" clId="{C34B04F7-02EC-40A3-8ABE-7B78D1DA2D21}" dt="2019-01-09T10:59:00.373" v="26" actId="20577"/>
      <pc:docMkLst>
        <pc:docMk/>
      </pc:docMkLst>
      <pc:sldChg chg="modSp">
        <pc:chgData name="Becky Crouch" userId="c8246cc5-0a21-4bf3-8f37-70937c159b77" providerId="ADAL" clId="{C34B04F7-02EC-40A3-8ABE-7B78D1DA2D21}" dt="2019-01-09T10:59:00.373" v="26" actId="20577"/>
        <pc:sldMkLst>
          <pc:docMk/>
          <pc:sldMk cId="2637481266" sldId="256"/>
        </pc:sldMkLst>
        <pc:spChg chg="mod">
          <ac:chgData name="Becky Crouch" userId="c8246cc5-0a21-4bf3-8f37-70937c159b77" providerId="ADAL" clId="{C34B04F7-02EC-40A3-8ABE-7B78D1DA2D21}" dt="2019-01-09T10:59:00.373" v="26" actId="20577"/>
          <ac:spMkLst>
            <pc:docMk/>
            <pc:sldMk cId="2637481266" sldId="256"/>
            <ac:spMk id="19" creationId="{5252A847-DE45-4FA3-A1F8-EEBEB845FF8E}"/>
          </ac:spMkLst>
        </pc:spChg>
      </pc:sldChg>
    </pc:docChg>
  </pc:docChgLst>
  <pc:docChgLst>
    <pc:chgData name="Victoria Worthington" userId="3602fdab-493b-4fe0-87da-353562330a36" providerId="ADAL" clId="{5890547E-657B-41A5-AC87-162BFC42C41A}"/>
    <pc:docChg chg="modSld">
      <pc:chgData name="Victoria Worthington" userId="3602fdab-493b-4fe0-87da-353562330a36" providerId="ADAL" clId="{5890547E-657B-41A5-AC87-162BFC42C41A}" dt="2019-01-09T16:57:05.672" v="5" actId="120"/>
      <pc:docMkLst>
        <pc:docMk/>
      </pc:docMkLst>
      <pc:sldChg chg="modSp">
        <pc:chgData name="Victoria Worthington" userId="3602fdab-493b-4fe0-87da-353562330a36" providerId="ADAL" clId="{5890547E-657B-41A5-AC87-162BFC42C41A}" dt="2019-01-09T16:52:54.403" v="2" actId="404"/>
        <pc:sldMkLst>
          <pc:docMk/>
          <pc:sldMk cId="2637481266" sldId="256"/>
        </pc:sldMkLst>
        <pc:spChg chg="mod">
          <ac:chgData name="Victoria Worthington" userId="3602fdab-493b-4fe0-87da-353562330a36" providerId="ADAL" clId="{5890547E-657B-41A5-AC87-162BFC42C41A}" dt="2019-01-09T16:52:54.403" v="2" actId="404"/>
          <ac:spMkLst>
            <pc:docMk/>
            <pc:sldMk cId="2637481266" sldId="256"/>
            <ac:spMk id="19" creationId="{5252A847-DE45-4FA3-A1F8-EEBEB845FF8E}"/>
          </ac:spMkLst>
        </pc:spChg>
      </pc:sldChg>
      <pc:sldChg chg="modSp">
        <pc:chgData name="Victoria Worthington" userId="3602fdab-493b-4fe0-87da-353562330a36" providerId="ADAL" clId="{5890547E-657B-41A5-AC87-162BFC42C41A}" dt="2019-01-09T16:54:30.584" v="3" actId="13926"/>
        <pc:sldMkLst>
          <pc:docMk/>
          <pc:sldMk cId="545768664" sldId="372"/>
        </pc:sldMkLst>
        <pc:spChg chg="mod">
          <ac:chgData name="Victoria Worthington" userId="3602fdab-493b-4fe0-87da-353562330a36" providerId="ADAL" clId="{5890547E-657B-41A5-AC87-162BFC42C41A}" dt="2019-01-09T16:54:30.584" v="3" actId="13926"/>
          <ac:spMkLst>
            <pc:docMk/>
            <pc:sldMk cId="545768664" sldId="372"/>
            <ac:spMk id="13" creationId="{B35FF2F9-6180-D443-ACB7-FA952D76FD6F}"/>
          </ac:spMkLst>
        </pc:spChg>
      </pc:sldChg>
      <pc:sldChg chg="modSp">
        <pc:chgData name="Victoria Worthington" userId="3602fdab-493b-4fe0-87da-353562330a36" providerId="ADAL" clId="{5890547E-657B-41A5-AC87-162BFC42C41A}" dt="2019-01-09T16:57:05.672" v="5" actId="120"/>
        <pc:sldMkLst>
          <pc:docMk/>
          <pc:sldMk cId="2277281394" sldId="378"/>
        </pc:sldMkLst>
        <pc:spChg chg="mod">
          <ac:chgData name="Victoria Worthington" userId="3602fdab-493b-4fe0-87da-353562330a36" providerId="ADAL" clId="{5890547E-657B-41A5-AC87-162BFC42C41A}" dt="2019-01-09T16:57:05.672" v="5" actId="120"/>
          <ac:spMkLst>
            <pc:docMk/>
            <pc:sldMk cId="2277281394" sldId="378"/>
            <ac:spMk id="19" creationId="{5252A847-DE45-4FA3-A1F8-EEBEB845FF8E}"/>
          </ac:spMkLst>
        </pc:spChg>
      </pc:sldChg>
      <pc:sldChg chg="modSp">
        <pc:chgData name="Victoria Worthington" userId="3602fdab-493b-4fe0-87da-353562330a36" providerId="ADAL" clId="{5890547E-657B-41A5-AC87-162BFC42C41A}" dt="2019-01-09T16:57:02.496" v="4" actId="120"/>
        <pc:sldMkLst>
          <pc:docMk/>
          <pc:sldMk cId="2091416524" sldId="379"/>
        </pc:sldMkLst>
        <pc:spChg chg="mod">
          <ac:chgData name="Victoria Worthington" userId="3602fdab-493b-4fe0-87da-353562330a36" providerId="ADAL" clId="{5890547E-657B-41A5-AC87-162BFC42C41A}" dt="2019-01-09T16:57:02.496" v="4" actId="120"/>
          <ac:spMkLst>
            <pc:docMk/>
            <pc:sldMk cId="2091416524" sldId="379"/>
            <ac:spMk id="19" creationId="{5252A847-DE45-4FA3-A1F8-EEBEB845FF8E}"/>
          </ac:spMkLst>
        </pc:spChg>
      </pc:sldChg>
    </pc:docChg>
  </pc:docChgLst>
  <pc:docChgLst>
    <pc:chgData name="Davina Szilvasy" userId="59fb472d-eed4-4f11-9686-c2c8db02a2cd" providerId="ADAL" clId="{2450F5EB-CB28-40F5-A76E-BCF3221EEA36}"/>
    <pc:docChg chg="custSel modSld">
      <pc:chgData name="Davina Szilvasy" userId="59fb472d-eed4-4f11-9686-c2c8db02a2cd" providerId="ADAL" clId="{2450F5EB-CB28-40F5-A76E-BCF3221EEA36}" dt="2019-01-10T09:01:30.797" v="102"/>
      <pc:docMkLst>
        <pc:docMk/>
      </pc:docMkLst>
      <pc:sldChg chg="modSp">
        <pc:chgData name="Davina Szilvasy" userId="59fb472d-eed4-4f11-9686-c2c8db02a2cd" providerId="ADAL" clId="{2450F5EB-CB28-40F5-A76E-BCF3221EEA36}" dt="2019-01-09T12:15:20.920" v="5" actId="20577"/>
        <pc:sldMkLst>
          <pc:docMk/>
          <pc:sldMk cId="2637481266" sldId="256"/>
        </pc:sldMkLst>
        <pc:spChg chg="mod">
          <ac:chgData name="Davina Szilvasy" userId="59fb472d-eed4-4f11-9686-c2c8db02a2cd" providerId="ADAL" clId="{2450F5EB-CB28-40F5-A76E-BCF3221EEA36}" dt="2019-01-09T12:15:20.920" v="5" actId="20577"/>
          <ac:spMkLst>
            <pc:docMk/>
            <pc:sldMk cId="2637481266" sldId="256"/>
            <ac:spMk id="19" creationId="{5252A847-DE45-4FA3-A1F8-EEBEB845FF8E}"/>
          </ac:spMkLst>
        </pc:spChg>
      </pc:sldChg>
      <pc:sldChg chg="modSp">
        <pc:chgData name="Davina Szilvasy" userId="59fb472d-eed4-4f11-9686-c2c8db02a2cd" providerId="ADAL" clId="{2450F5EB-CB28-40F5-A76E-BCF3221EEA36}" dt="2019-01-09T12:24:12.029" v="83" actId="20577"/>
        <pc:sldMkLst>
          <pc:docMk/>
          <pc:sldMk cId="636014570" sldId="314"/>
        </pc:sldMkLst>
        <pc:spChg chg="mod">
          <ac:chgData name="Davina Szilvasy" userId="59fb472d-eed4-4f11-9686-c2c8db02a2cd" providerId="ADAL" clId="{2450F5EB-CB28-40F5-A76E-BCF3221EEA36}" dt="2019-01-09T12:24:12.029" v="83" actId="20577"/>
          <ac:spMkLst>
            <pc:docMk/>
            <pc:sldMk cId="636014570" sldId="314"/>
            <ac:spMk id="6" creationId="{4455424F-18A9-A34C-810A-07AA313AA49F}"/>
          </ac:spMkLst>
        </pc:spChg>
        <pc:graphicFrameChg chg="modGraphic">
          <ac:chgData name="Davina Szilvasy" userId="59fb472d-eed4-4f11-9686-c2c8db02a2cd" providerId="ADAL" clId="{2450F5EB-CB28-40F5-A76E-BCF3221EEA36}" dt="2019-01-09T12:16:38.607" v="22" actId="207"/>
          <ac:graphicFrameMkLst>
            <pc:docMk/>
            <pc:sldMk cId="636014570" sldId="314"/>
            <ac:graphicFrameMk id="9" creationId="{C2AF1D19-3084-A64D-9D37-8B83E81F6781}"/>
          </ac:graphicFrameMkLst>
        </pc:graphicFrameChg>
      </pc:sldChg>
      <pc:sldChg chg="modSp">
        <pc:chgData name="Davina Szilvasy" userId="59fb472d-eed4-4f11-9686-c2c8db02a2cd" providerId="ADAL" clId="{2450F5EB-CB28-40F5-A76E-BCF3221EEA36}" dt="2019-01-09T12:23:15.355" v="80" actId="403"/>
        <pc:sldMkLst>
          <pc:docMk/>
          <pc:sldMk cId="1669721746" sldId="365"/>
        </pc:sldMkLst>
        <pc:spChg chg="mod">
          <ac:chgData name="Davina Szilvasy" userId="59fb472d-eed4-4f11-9686-c2c8db02a2cd" providerId="ADAL" clId="{2450F5EB-CB28-40F5-A76E-BCF3221EEA36}" dt="2019-01-09T12:20:34.005" v="72" actId="208"/>
          <ac:spMkLst>
            <pc:docMk/>
            <pc:sldMk cId="1669721746" sldId="365"/>
            <ac:spMk id="9" creationId="{431C2B38-F49B-5044-AF44-3A5BC10834B3}"/>
          </ac:spMkLst>
        </pc:spChg>
        <pc:spChg chg="mod">
          <ac:chgData name="Davina Szilvasy" userId="59fb472d-eed4-4f11-9686-c2c8db02a2cd" providerId="ADAL" clId="{2450F5EB-CB28-40F5-A76E-BCF3221EEA36}" dt="2019-01-09T12:20:34.005" v="72" actId="208"/>
          <ac:spMkLst>
            <pc:docMk/>
            <pc:sldMk cId="1669721746" sldId="365"/>
            <ac:spMk id="10" creationId="{50DE6CBE-047C-0A4E-9FC0-D38B0C915806}"/>
          </ac:spMkLst>
        </pc:spChg>
        <pc:spChg chg="mod">
          <ac:chgData name="Davina Szilvasy" userId="59fb472d-eed4-4f11-9686-c2c8db02a2cd" providerId="ADAL" clId="{2450F5EB-CB28-40F5-A76E-BCF3221EEA36}" dt="2019-01-09T12:20:34.005" v="72" actId="208"/>
          <ac:spMkLst>
            <pc:docMk/>
            <pc:sldMk cId="1669721746" sldId="365"/>
            <ac:spMk id="11" creationId="{AE3CCABE-0839-C741-B962-7C3A6E86028B}"/>
          </ac:spMkLst>
        </pc:spChg>
        <pc:spChg chg="mod">
          <ac:chgData name="Davina Szilvasy" userId="59fb472d-eed4-4f11-9686-c2c8db02a2cd" providerId="ADAL" clId="{2450F5EB-CB28-40F5-A76E-BCF3221EEA36}" dt="2019-01-09T12:20:34.005" v="72" actId="208"/>
          <ac:spMkLst>
            <pc:docMk/>
            <pc:sldMk cId="1669721746" sldId="365"/>
            <ac:spMk id="12" creationId="{EAE52B85-3E61-DF48-ADFF-A53101803783}"/>
          </ac:spMkLst>
        </pc:spChg>
        <pc:spChg chg="mod">
          <ac:chgData name="Davina Szilvasy" userId="59fb472d-eed4-4f11-9686-c2c8db02a2cd" providerId="ADAL" clId="{2450F5EB-CB28-40F5-A76E-BCF3221EEA36}" dt="2019-01-09T12:20:34.005" v="72" actId="208"/>
          <ac:spMkLst>
            <pc:docMk/>
            <pc:sldMk cId="1669721746" sldId="365"/>
            <ac:spMk id="13" creationId="{F819BDEF-CC1E-9945-8149-6C41C77C6056}"/>
          </ac:spMkLst>
        </pc:spChg>
        <pc:spChg chg="mod">
          <ac:chgData name="Davina Szilvasy" userId="59fb472d-eed4-4f11-9686-c2c8db02a2cd" providerId="ADAL" clId="{2450F5EB-CB28-40F5-A76E-BCF3221EEA36}" dt="2019-01-09T12:20:34.005" v="72" actId="208"/>
          <ac:spMkLst>
            <pc:docMk/>
            <pc:sldMk cId="1669721746" sldId="365"/>
            <ac:spMk id="14" creationId="{475F49C9-B918-D542-88E3-D97E2ED41A42}"/>
          </ac:spMkLst>
        </pc:spChg>
        <pc:spChg chg="mod">
          <ac:chgData name="Davina Szilvasy" userId="59fb472d-eed4-4f11-9686-c2c8db02a2cd" providerId="ADAL" clId="{2450F5EB-CB28-40F5-A76E-BCF3221EEA36}" dt="2019-01-09T12:23:15.355" v="80" actId="403"/>
          <ac:spMkLst>
            <pc:docMk/>
            <pc:sldMk cId="1669721746" sldId="365"/>
            <ac:spMk id="19" creationId="{5252A847-DE45-4FA3-A1F8-EEBEB845FF8E}"/>
          </ac:spMkLst>
        </pc:spChg>
        <pc:spChg chg="mod">
          <ac:chgData name="Davina Szilvasy" userId="59fb472d-eed4-4f11-9686-c2c8db02a2cd" providerId="ADAL" clId="{2450F5EB-CB28-40F5-A76E-BCF3221EEA36}" dt="2019-01-09T12:20:34.005" v="72" actId="208"/>
          <ac:spMkLst>
            <pc:docMk/>
            <pc:sldMk cId="1669721746" sldId="365"/>
            <ac:spMk id="20" creationId="{8B19EBD4-3EA7-0949-B6C3-B5607DA3EBD2}"/>
          </ac:spMkLst>
        </pc:spChg>
        <pc:spChg chg="mod">
          <ac:chgData name="Davina Szilvasy" userId="59fb472d-eed4-4f11-9686-c2c8db02a2cd" providerId="ADAL" clId="{2450F5EB-CB28-40F5-A76E-BCF3221EEA36}" dt="2019-01-09T12:20:34.005" v="72" actId="208"/>
          <ac:spMkLst>
            <pc:docMk/>
            <pc:sldMk cId="1669721746" sldId="365"/>
            <ac:spMk id="21" creationId="{748C766E-E82F-614D-A92E-50CD4DDF3044}"/>
          </ac:spMkLst>
        </pc:spChg>
        <pc:cxnChg chg="mod">
          <ac:chgData name="Davina Szilvasy" userId="59fb472d-eed4-4f11-9686-c2c8db02a2cd" providerId="ADAL" clId="{2450F5EB-CB28-40F5-A76E-BCF3221EEA36}" dt="2019-01-09T12:20:34.005" v="72" actId="208"/>
          <ac:cxnSpMkLst>
            <pc:docMk/>
            <pc:sldMk cId="1669721746" sldId="365"/>
            <ac:cxnSpMk id="15" creationId="{4DF50221-0390-254F-938B-009977D230A0}"/>
          </ac:cxnSpMkLst>
        </pc:cxnChg>
        <pc:cxnChg chg="mod">
          <ac:chgData name="Davina Szilvasy" userId="59fb472d-eed4-4f11-9686-c2c8db02a2cd" providerId="ADAL" clId="{2450F5EB-CB28-40F5-A76E-BCF3221EEA36}" dt="2019-01-09T12:20:34.005" v="72" actId="208"/>
          <ac:cxnSpMkLst>
            <pc:docMk/>
            <pc:sldMk cId="1669721746" sldId="365"/>
            <ac:cxnSpMk id="16" creationId="{7A219B07-57FD-814F-8507-1D7F631ED890}"/>
          </ac:cxnSpMkLst>
        </pc:cxnChg>
        <pc:cxnChg chg="mod">
          <ac:chgData name="Davina Szilvasy" userId="59fb472d-eed4-4f11-9686-c2c8db02a2cd" providerId="ADAL" clId="{2450F5EB-CB28-40F5-A76E-BCF3221EEA36}" dt="2019-01-09T12:20:34.005" v="72" actId="208"/>
          <ac:cxnSpMkLst>
            <pc:docMk/>
            <pc:sldMk cId="1669721746" sldId="365"/>
            <ac:cxnSpMk id="17" creationId="{022C4176-2603-D542-80B5-302CF67269A6}"/>
          </ac:cxnSpMkLst>
        </pc:cxnChg>
      </pc:sldChg>
      <pc:sldChg chg="modSp">
        <pc:chgData name="Davina Szilvasy" userId="59fb472d-eed4-4f11-9686-c2c8db02a2cd" providerId="ADAL" clId="{2450F5EB-CB28-40F5-A76E-BCF3221EEA36}" dt="2019-01-09T12:15:04.127" v="4" actId="207"/>
        <pc:sldMkLst>
          <pc:docMk/>
          <pc:sldMk cId="332354265" sldId="366"/>
        </pc:sldMkLst>
        <pc:spChg chg="mod">
          <ac:chgData name="Davina Szilvasy" userId="59fb472d-eed4-4f11-9686-c2c8db02a2cd" providerId="ADAL" clId="{2450F5EB-CB28-40F5-A76E-BCF3221EEA36}" dt="2019-01-09T12:15:04.127" v="4" actId="207"/>
          <ac:spMkLst>
            <pc:docMk/>
            <pc:sldMk cId="332354265" sldId="366"/>
            <ac:spMk id="19" creationId="{5252A847-DE45-4FA3-A1F8-EEBEB845FF8E}"/>
          </ac:spMkLst>
        </pc:spChg>
      </pc:sldChg>
      <pc:sldChg chg="modSp">
        <pc:chgData name="Davina Szilvasy" userId="59fb472d-eed4-4f11-9686-c2c8db02a2cd" providerId="ADAL" clId="{2450F5EB-CB28-40F5-A76E-BCF3221EEA36}" dt="2019-01-09T12:23:10.686" v="78" actId="403"/>
        <pc:sldMkLst>
          <pc:docMk/>
          <pc:sldMk cId="3230856538" sldId="367"/>
        </pc:sldMkLst>
        <pc:spChg chg="mod">
          <ac:chgData name="Davina Szilvasy" userId="59fb472d-eed4-4f11-9686-c2c8db02a2cd" providerId="ADAL" clId="{2450F5EB-CB28-40F5-A76E-BCF3221EEA36}" dt="2019-01-09T12:20:48.415" v="73" actId="208"/>
          <ac:spMkLst>
            <pc:docMk/>
            <pc:sldMk cId="3230856538" sldId="367"/>
            <ac:spMk id="9" creationId="{431C2B38-F49B-5044-AF44-3A5BC10834B3}"/>
          </ac:spMkLst>
        </pc:spChg>
        <pc:spChg chg="mod">
          <ac:chgData name="Davina Szilvasy" userId="59fb472d-eed4-4f11-9686-c2c8db02a2cd" providerId="ADAL" clId="{2450F5EB-CB28-40F5-A76E-BCF3221EEA36}" dt="2019-01-09T12:20:48.415" v="73" actId="208"/>
          <ac:spMkLst>
            <pc:docMk/>
            <pc:sldMk cId="3230856538" sldId="367"/>
            <ac:spMk id="10" creationId="{50DE6CBE-047C-0A4E-9FC0-D38B0C915806}"/>
          </ac:spMkLst>
        </pc:spChg>
        <pc:spChg chg="mod">
          <ac:chgData name="Davina Szilvasy" userId="59fb472d-eed4-4f11-9686-c2c8db02a2cd" providerId="ADAL" clId="{2450F5EB-CB28-40F5-A76E-BCF3221EEA36}" dt="2019-01-09T12:20:48.415" v="73" actId="208"/>
          <ac:spMkLst>
            <pc:docMk/>
            <pc:sldMk cId="3230856538" sldId="367"/>
            <ac:spMk id="11" creationId="{AE3CCABE-0839-C741-B962-7C3A6E86028B}"/>
          </ac:spMkLst>
        </pc:spChg>
        <pc:spChg chg="mod">
          <ac:chgData name="Davina Szilvasy" userId="59fb472d-eed4-4f11-9686-c2c8db02a2cd" providerId="ADAL" clId="{2450F5EB-CB28-40F5-A76E-BCF3221EEA36}" dt="2019-01-09T12:20:48.415" v="73" actId="208"/>
          <ac:spMkLst>
            <pc:docMk/>
            <pc:sldMk cId="3230856538" sldId="367"/>
            <ac:spMk id="12" creationId="{EAE52B85-3E61-DF48-ADFF-A53101803783}"/>
          </ac:spMkLst>
        </pc:spChg>
        <pc:spChg chg="mod">
          <ac:chgData name="Davina Szilvasy" userId="59fb472d-eed4-4f11-9686-c2c8db02a2cd" providerId="ADAL" clId="{2450F5EB-CB28-40F5-A76E-BCF3221EEA36}" dt="2019-01-09T12:20:48.415" v="73" actId="208"/>
          <ac:spMkLst>
            <pc:docMk/>
            <pc:sldMk cId="3230856538" sldId="367"/>
            <ac:spMk id="13" creationId="{F819BDEF-CC1E-9945-8149-6C41C77C6056}"/>
          </ac:spMkLst>
        </pc:spChg>
        <pc:spChg chg="mod">
          <ac:chgData name="Davina Szilvasy" userId="59fb472d-eed4-4f11-9686-c2c8db02a2cd" providerId="ADAL" clId="{2450F5EB-CB28-40F5-A76E-BCF3221EEA36}" dt="2019-01-09T12:20:48.415" v="73" actId="208"/>
          <ac:spMkLst>
            <pc:docMk/>
            <pc:sldMk cId="3230856538" sldId="367"/>
            <ac:spMk id="14" creationId="{475F49C9-B918-D542-88E3-D97E2ED41A42}"/>
          </ac:spMkLst>
        </pc:spChg>
        <pc:spChg chg="mod">
          <ac:chgData name="Davina Szilvasy" userId="59fb472d-eed4-4f11-9686-c2c8db02a2cd" providerId="ADAL" clId="{2450F5EB-CB28-40F5-A76E-BCF3221EEA36}" dt="2019-01-09T12:23:10.686" v="78" actId="403"/>
          <ac:spMkLst>
            <pc:docMk/>
            <pc:sldMk cId="3230856538" sldId="367"/>
            <ac:spMk id="19" creationId="{5252A847-DE45-4FA3-A1F8-EEBEB845FF8E}"/>
          </ac:spMkLst>
        </pc:spChg>
        <pc:spChg chg="mod">
          <ac:chgData name="Davina Szilvasy" userId="59fb472d-eed4-4f11-9686-c2c8db02a2cd" providerId="ADAL" clId="{2450F5EB-CB28-40F5-A76E-BCF3221EEA36}" dt="2019-01-09T12:20:48.415" v="73" actId="208"/>
          <ac:spMkLst>
            <pc:docMk/>
            <pc:sldMk cId="3230856538" sldId="367"/>
            <ac:spMk id="20" creationId="{8B19EBD4-3EA7-0949-B6C3-B5607DA3EBD2}"/>
          </ac:spMkLst>
        </pc:spChg>
        <pc:spChg chg="mod">
          <ac:chgData name="Davina Szilvasy" userId="59fb472d-eed4-4f11-9686-c2c8db02a2cd" providerId="ADAL" clId="{2450F5EB-CB28-40F5-A76E-BCF3221EEA36}" dt="2019-01-09T12:20:48.415" v="73" actId="208"/>
          <ac:spMkLst>
            <pc:docMk/>
            <pc:sldMk cId="3230856538" sldId="367"/>
            <ac:spMk id="21" creationId="{748C766E-E82F-614D-A92E-50CD4DDF3044}"/>
          </ac:spMkLst>
        </pc:spChg>
        <pc:cxnChg chg="mod">
          <ac:chgData name="Davina Szilvasy" userId="59fb472d-eed4-4f11-9686-c2c8db02a2cd" providerId="ADAL" clId="{2450F5EB-CB28-40F5-A76E-BCF3221EEA36}" dt="2019-01-09T12:20:48.415" v="73" actId="208"/>
          <ac:cxnSpMkLst>
            <pc:docMk/>
            <pc:sldMk cId="3230856538" sldId="367"/>
            <ac:cxnSpMk id="15" creationId="{4DF50221-0390-254F-938B-009977D230A0}"/>
          </ac:cxnSpMkLst>
        </pc:cxnChg>
        <pc:cxnChg chg="mod">
          <ac:chgData name="Davina Szilvasy" userId="59fb472d-eed4-4f11-9686-c2c8db02a2cd" providerId="ADAL" clId="{2450F5EB-CB28-40F5-A76E-BCF3221EEA36}" dt="2019-01-09T12:20:48.415" v="73" actId="208"/>
          <ac:cxnSpMkLst>
            <pc:docMk/>
            <pc:sldMk cId="3230856538" sldId="367"/>
            <ac:cxnSpMk id="16" creationId="{7A219B07-57FD-814F-8507-1D7F631ED890}"/>
          </ac:cxnSpMkLst>
        </pc:cxnChg>
        <pc:cxnChg chg="mod">
          <ac:chgData name="Davina Szilvasy" userId="59fb472d-eed4-4f11-9686-c2c8db02a2cd" providerId="ADAL" clId="{2450F5EB-CB28-40F5-A76E-BCF3221EEA36}" dt="2019-01-09T12:20:48.415" v="73" actId="208"/>
          <ac:cxnSpMkLst>
            <pc:docMk/>
            <pc:sldMk cId="3230856538" sldId="367"/>
            <ac:cxnSpMk id="17" creationId="{022C4176-2603-D542-80B5-302CF67269A6}"/>
          </ac:cxnSpMkLst>
        </pc:cxnChg>
      </pc:sldChg>
      <pc:sldChg chg="modSp">
        <pc:chgData name="Davina Szilvasy" userId="59fb472d-eed4-4f11-9686-c2c8db02a2cd" providerId="ADAL" clId="{2450F5EB-CB28-40F5-A76E-BCF3221EEA36}" dt="2019-01-10T09:00:14.634" v="93" actId="20577"/>
        <pc:sldMkLst>
          <pc:docMk/>
          <pc:sldMk cId="3704103612" sldId="369"/>
        </pc:sldMkLst>
        <pc:spChg chg="mod">
          <ac:chgData name="Davina Szilvasy" userId="59fb472d-eed4-4f11-9686-c2c8db02a2cd" providerId="ADAL" clId="{2450F5EB-CB28-40F5-A76E-BCF3221EEA36}" dt="2019-01-10T09:00:14.634" v="93" actId="20577"/>
          <ac:spMkLst>
            <pc:docMk/>
            <pc:sldMk cId="3704103612" sldId="369"/>
            <ac:spMk id="17" creationId="{6423C71A-1EF6-A547-A4A8-E9F217B42F08}"/>
          </ac:spMkLst>
        </pc:spChg>
        <pc:spChg chg="mod">
          <ac:chgData name="Davina Szilvasy" userId="59fb472d-eed4-4f11-9686-c2c8db02a2cd" providerId="ADAL" clId="{2450F5EB-CB28-40F5-A76E-BCF3221EEA36}" dt="2019-01-09T12:18:21.478" v="34" actId="20577"/>
          <ac:spMkLst>
            <pc:docMk/>
            <pc:sldMk cId="3704103612" sldId="369"/>
            <ac:spMk id="19" creationId="{5252A847-DE45-4FA3-A1F8-EEBEB845FF8E}"/>
          </ac:spMkLst>
        </pc:spChg>
        <pc:spChg chg="mod">
          <ac:chgData name="Davina Szilvasy" userId="59fb472d-eed4-4f11-9686-c2c8db02a2cd" providerId="ADAL" clId="{2450F5EB-CB28-40F5-A76E-BCF3221EEA36}" dt="2019-01-10T08:59:37.177" v="89"/>
          <ac:spMkLst>
            <pc:docMk/>
            <pc:sldMk cId="3704103612" sldId="369"/>
            <ac:spMk id="31" creationId="{F3FE6C11-F85D-6241-A28F-733C61D66E8C}"/>
          </ac:spMkLst>
        </pc:spChg>
      </pc:sldChg>
      <pc:sldChg chg="modSp">
        <pc:chgData name="Davina Szilvasy" userId="59fb472d-eed4-4f11-9686-c2c8db02a2cd" providerId="ADAL" clId="{2450F5EB-CB28-40F5-A76E-BCF3221EEA36}" dt="2019-01-10T09:00:31.217" v="98" actId="1582"/>
        <pc:sldMkLst>
          <pc:docMk/>
          <pc:sldMk cId="2266637181" sldId="370"/>
        </pc:sldMkLst>
        <pc:spChg chg="mod">
          <ac:chgData name="Davina Szilvasy" userId="59fb472d-eed4-4f11-9686-c2c8db02a2cd" providerId="ADAL" clId="{2450F5EB-CB28-40F5-A76E-BCF3221EEA36}" dt="2019-01-10T09:00:31.217" v="98" actId="1582"/>
          <ac:spMkLst>
            <pc:docMk/>
            <pc:sldMk cId="2266637181" sldId="370"/>
            <ac:spMk id="17" creationId="{6423C71A-1EF6-A547-A4A8-E9F217B42F08}"/>
          </ac:spMkLst>
        </pc:spChg>
        <pc:spChg chg="mod">
          <ac:chgData name="Davina Szilvasy" userId="59fb472d-eed4-4f11-9686-c2c8db02a2cd" providerId="ADAL" clId="{2450F5EB-CB28-40F5-A76E-BCF3221EEA36}" dt="2019-01-09T12:18:44.356" v="67" actId="20577"/>
          <ac:spMkLst>
            <pc:docMk/>
            <pc:sldMk cId="2266637181" sldId="370"/>
            <ac:spMk id="19" creationId="{5252A847-DE45-4FA3-A1F8-EEBEB845FF8E}"/>
          </ac:spMkLst>
        </pc:spChg>
        <pc:spChg chg="mod">
          <ac:chgData name="Davina Szilvasy" userId="59fb472d-eed4-4f11-9686-c2c8db02a2cd" providerId="ADAL" clId="{2450F5EB-CB28-40F5-A76E-BCF3221EEA36}" dt="2019-01-10T08:59:30.846" v="88"/>
          <ac:spMkLst>
            <pc:docMk/>
            <pc:sldMk cId="2266637181" sldId="370"/>
            <ac:spMk id="31" creationId="{F3FE6C11-F85D-6241-A28F-733C61D66E8C}"/>
          </ac:spMkLst>
        </pc:spChg>
      </pc:sldChg>
      <pc:sldChg chg="modSp">
        <pc:chgData name="Davina Szilvasy" userId="59fb472d-eed4-4f11-9686-c2c8db02a2cd" providerId="ADAL" clId="{2450F5EB-CB28-40F5-A76E-BCF3221EEA36}" dt="2019-01-09T12:19:06.056" v="70" actId="208"/>
        <pc:sldMkLst>
          <pc:docMk/>
          <pc:sldMk cId="567761941" sldId="371"/>
        </pc:sldMkLst>
        <pc:spChg chg="mod">
          <ac:chgData name="Davina Szilvasy" userId="59fb472d-eed4-4f11-9686-c2c8db02a2cd" providerId="ADAL" clId="{2450F5EB-CB28-40F5-A76E-BCF3221EEA36}" dt="2019-01-09T12:19:03.498" v="69" actId="208"/>
          <ac:spMkLst>
            <pc:docMk/>
            <pc:sldMk cId="567761941" sldId="371"/>
            <ac:spMk id="12" creationId="{EC4468BC-7630-E541-8530-AB1966775284}"/>
          </ac:spMkLst>
        </pc:spChg>
        <pc:spChg chg="mod">
          <ac:chgData name="Davina Szilvasy" userId="59fb472d-eed4-4f11-9686-c2c8db02a2cd" providerId="ADAL" clId="{2450F5EB-CB28-40F5-A76E-BCF3221EEA36}" dt="2019-01-09T12:19:01.003" v="68" actId="208"/>
          <ac:spMkLst>
            <pc:docMk/>
            <pc:sldMk cId="567761941" sldId="371"/>
            <ac:spMk id="13" creationId="{B35FF2F9-6180-D443-ACB7-FA952D76FD6F}"/>
          </ac:spMkLst>
        </pc:spChg>
        <pc:spChg chg="mod">
          <ac:chgData name="Davina Szilvasy" userId="59fb472d-eed4-4f11-9686-c2c8db02a2cd" providerId="ADAL" clId="{2450F5EB-CB28-40F5-A76E-BCF3221EEA36}" dt="2019-01-09T12:15:59.895" v="15" actId="20577"/>
          <ac:spMkLst>
            <pc:docMk/>
            <pc:sldMk cId="567761941" sldId="371"/>
            <ac:spMk id="19" creationId="{5252A847-DE45-4FA3-A1F8-EEBEB845FF8E}"/>
          </ac:spMkLst>
        </pc:spChg>
        <pc:graphicFrameChg chg="modGraphic">
          <ac:chgData name="Davina Szilvasy" userId="59fb472d-eed4-4f11-9686-c2c8db02a2cd" providerId="ADAL" clId="{2450F5EB-CB28-40F5-A76E-BCF3221EEA36}" dt="2019-01-09T12:16:12.028" v="17" actId="207"/>
          <ac:graphicFrameMkLst>
            <pc:docMk/>
            <pc:sldMk cId="567761941" sldId="371"/>
            <ac:graphicFrameMk id="11" creationId="{A65994A0-5CF0-4141-90D1-662FC037C9B5}"/>
          </ac:graphicFrameMkLst>
        </pc:graphicFrameChg>
        <pc:cxnChg chg="mod">
          <ac:chgData name="Davina Szilvasy" userId="59fb472d-eed4-4f11-9686-c2c8db02a2cd" providerId="ADAL" clId="{2450F5EB-CB28-40F5-A76E-BCF3221EEA36}" dt="2019-01-09T12:19:06.056" v="70" actId="208"/>
          <ac:cxnSpMkLst>
            <pc:docMk/>
            <pc:sldMk cId="567761941" sldId="371"/>
            <ac:cxnSpMk id="14" creationId="{30C02E14-BA7B-D747-97AC-03F4E79BA76B}"/>
          </ac:cxnSpMkLst>
        </pc:cxnChg>
      </pc:sldChg>
      <pc:sldChg chg="modSp">
        <pc:chgData name="Davina Szilvasy" userId="59fb472d-eed4-4f11-9686-c2c8db02a2cd" providerId="ADAL" clId="{2450F5EB-CB28-40F5-A76E-BCF3221EEA36}" dt="2019-01-10T08:59:04.410" v="85" actId="13926"/>
        <pc:sldMkLst>
          <pc:docMk/>
          <pc:sldMk cId="545768664" sldId="372"/>
        </pc:sldMkLst>
        <pc:spChg chg="mod">
          <ac:chgData name="Davina Szilvasy" userId="59fb472d-eed4-4f11-9686-c2c8db02a2cd" providerId="ADAL" clId="{2450F5EB-CB28-40F5-A76E-BCF3221EEA36}" dt="2019-01-09T12:19:15.169" v="71" actId="208"/>
          <ac:spMkLst>
            <pc:docMk/>
            <pc:sldMk cId="545768664" sldId="372"/>
            <ac:spMk id="12" creationId="{EC4468BC-7630-E541-8530-AB1966775284}"/>
          </ac:spMkLst>
        </pc:spChg>
        <pc:spChg chg="mod">
          <ac:chgData name="Davina Szilvasy" userId="59fb472d-eed4-4f11-9686-c2c8db02a2cd" providerId="ADAL" clId="{2450F5EB-CB28-40F5-A76E-BCF3221EEA36}" dt="2019-01-10T08:59:04.410" v="85" actId="13926"/>
          <ac:spMkLst>
            <pc:docMk/>
            <pc:sldMk cId="545768664" sldId="372"/>
            <ac:spMk id="13" creationId="{B35FF2F9-6180-D443-ACB7-FA952D76FD6F}"/>
          </ac:spMkLst>
        </pc:spChg>
        <pc:spChg chg="mod">
          <ac:chgData name="Davina Szilvasy" userId="59fb472d-eed4-4f11-9686-c2c8db02a2cd" providerId="ADAL" clId="{2450F5EB-CB28-40F5-A76E-BCF3221EEA36}" dt="2019-01-09T12:16:03.178" v="16" actId="20577"/>
          <ac:spMkLst>
            <pc:docMk/>
            <pc:sldMk cId="545768664" sldId="372"/>
            <ac:spMk id="19" creationId="{5252A847-DE45-4FA3-A1F8-EEBEB845FF8E}"/>
          </ac:spMkLst>
        </pc:spChg>
        <pc:graphicFrameChg chg="modGraphic">
          <ac:chgData name="Davina Szilvasy" userId="59fb472d-eed4-4f11-9686-c2c8db02a2cd" providerId="ADAL" clId="{2450F5EB-CB28-40F5-A76E-BCF3221EEA36}" dt="2019-01-09T12:16:18.324" v="18" actId="207"/>
          <ac:graphicFrameMkLst>
            <pc:docMk/>
            <pc:sldMk cId="545768664" sldId="372"/>
            <ac:graphicFrameMk id="11" creationId="{A65994A0-5CF0-4141-90D1-662FC037C9B5}"/>
          </ac:graphicFrameMkLst>
        </pc:graphicFrameChg>
        <pc:cxnChg chg="mod">
          <ac:chgData name="Davina Szilvasy" userId="59fb472d-eed4-4f11-9686-c2c8db02a2cd" providerId="ADAL" clId="{2450F5EB-CB28-40F5-A76E-BCF3221EEA36}" dt="2019-01-09T12:19:15.169" v="71" actId="208"/>
          <ac:cxnSpMkLst>
            <pc:docMk/>
            <pc:sldMk cId="545768664" sldId="372"/>
            <ac:cxnSpMk id="14" creationId="{30C02E14-BA7B-D747-97AC-03F4E79BA76B}"/>
          </ac:cxnSpMkLst>
        </pc:cxnChg>
      </pc:sldChg>
      <pc:sldChg chg="modSp">
        <pc:chgData name="Davina Szilvasy" userId="59fb472d-eed4-4f11-9686-c2c8db02a2cd" providerId="ADAL" clId="{2450F5EB-CB28-40F5-A76E-BCF3221EEA36}" dt="2019-01-10T08:59:22.754" v="87"/>
        <pc:sldMkLst>
          <pc:docMk/>
          <pc:sldMk cId="2076204783" sldId="373"/>
        </pc:sldMkLst>
        <pc:spChg chg="mod">
          <ac:chgData name="Davina Szilvasy" userId="59fb472d-eed4-4f11-9686-c2c8db02a2cd" providerId="ADAL" clId="{2450F5EB-CB28-40F5-A76E-BCF3221EEA36}" dt="2019-01-10T08:59:22.754" v="87"/>
          <ac:spMkLst>
            <pc:docMk/>
            <pc:sldMk cId="2076204783" sldId="373"/>
            <ac:spMk id="17" creationId="{79310C6B-7385-CE44-AECE-9B967FB84DA1}"/>
          </ac:spMkLst>
        </pc:spChg>
        <pc:spChg chg="mod">
          <ac:chgData name="Davina Szilvasy" userId="59fb472d-eed4-4f11-9686-c2c8db02a2cd" providerId="ADAL" clId="{2450F5EB-CB28-40F5-A76E-BCF3221EEA36}" dt="2019-01-09T12:16:23.401" v="19" actId="20577"/>
          <ac:spMkLst>
            <pc:docMk/>
            <pc:sldMk cId="2076204783" sldId="373"/>
            <ac:spMk id="19" creationId="{5252A847-DE45-4FA3-A1F8-EEBEB845FF8E}"/>
          </ac:spMkLst>
        </pc:spChg>
      </pc:sldChg>
      <pc:sldChg chg="modSp">
        <pc:chgData name="Davina Szilvasy" userId="59fb472d-eed4-4f11-9686-c2c8db02a2cd" providerId="ADAL" clId="{2450F5EB-CB28-40F5-A76E-BCF3221EEA36}" dt="2019-01-10T08:59:15.590" v="86"/>
        <pc:sldMkLst>
          <pc:docMk/>
          <pc:sldMk cId="2239187979" sldId="374"/>
        </pc:sldMkLst>
        <pc:spChg chg="mod">
          <ac:chgData name="Davina Szilvasy" userId="59fb472d-eed4-4f11-9686-c2c8db02a2cd" providerId="ADAL" clId="{2450F5EB-CB28-40F5-A76E-BCF3221EEA36}" dt="2019-01-10T08:59:15.590" v="86"/>
          <ac:spMkLst>
            <pc:docMk/>
            <pc:sldMk cId="2239187979" sldId="374"/>
            <ac:spMk id="17" creationId="{79310C6B-7385-CE44-AECE-9B967FB84DA1}"/>
          </ac:spMkLst>
        </pc:spChg>
        <pc:spChg chg="mod">
          <ac:chgData name="Davina Szilvasy" userId="59fb472d-eed4-4f11-9686-c2c8db02a2cd" providerId="ADAL" clId="{2450F5EB-CB28-40F5-A76E-BCF3221EEA36}" dt="2019-01-09T12:16:26.681" v="20" actId="20577"/>
          <ac:spMkLst>
            <pc:docMk/>
            <pc:sldMk cId="2239187979" sldId="374"/>
            <ac:spMk id="19" creationId="{5252A847-DE45-4FA3-A1F8-EEBEB845FF8E}"/>
          </ac:spMkLst>
        </pc:spChg>
      </pc:sldChg>
      <pc:sldChg chg="modSp">
        <pc:chgData name="Davina Szilvasy" userId="59fb472d-eed4-4f11-9686-c2c8db02a2cd" providerId="ADAL" clId="{2450F5EB-CB28-40F5-A76E-BCF3221EEA36}" dt="2019-01-10T09:00:50.297" v="100" actId="207"/>
        <pc:sldMkLst>
          <pc:docMk/>
          <pc:sldMk cId="2888489898" sldId="375"/>
        </pc:sldMkLst>
        <pc:spChg chg="mod">
          <ac:chgData name="Davina Szilvasy" userId="59fb472d-eed4-4f11-9686-c2c8db02a2cd" providerId="ADAL" clId="{2450F5EB-CB28-40F5-A76E-BCF3221EEA36}" dt="2019-01-10T09:00:50.297" v="100" actId="207"/>
          <ac:spMkLst>
            <pc:docMk/>
            <pc:sldMk cId="2888489898" sldId="375"/>
            <ac:spMk id="19" creationId="{5252A847-DE45-4FA3-A1F8-EEBEB845FF8E}"/>
          </ac:spMkLst>
        </pc:spChg>
      </pc:sldChg>
      <pc:sldChg chg="modSp">
        <pc:chgData name="Davina Szilvasy" userId="59fb472d-eed4-4f11-9686-c2c8db02a2cd" providerId="ADAL" clId="{2450F5EB-CB28-40F5-A76E-BCF3221EEA36}" dt="2019-01-10T09:01:24.363" v="101"/>
        <pc:sldMkLst>
          <pc:docMk/>
          <pc:sldMk cId="1792761002" sldId="376"/>
        </pc:sldMkLst>
        <pc:spChg chg="mod ord">
          <ac:chgData name="Davina Szilvasy" userId="59fb472d-eed4-4f11-9686-c2c8db02a2cd" providerId="ADAL" clId="{2450F5EB-CB28-40F5-A76E-BCF3221EEA36}" dt="2019-01-09T12:17:41.974" v="30" actId="171"/>
          <ac:spMkLst>
            <pc:docMk/>
            <pc:sldMk cId="1792761002" sldId="376"/>
            <ac:spMk id="15" creationId="{DEA9BE05-AE9C-BD49-AC51-35068B388A6F}"/>
          </ac:spMkLst>
        </pc:spChg>
        <pc:graphicFrameChg chg="mod modGraphic">
          <ac:chgData name="Davina Szilvasy" userId="59fb472d-eed4-4f11-9686-c2c8db02a2cd" providerId="ADAL" clId="{2450F5EB-CB28-40F5-A76E-BCF3221EEA36}" dt="2019-01-10T09:01:24.363" v="101"/>
          <ac:graphicFrameMkLst>
            <pc:docMk/>
            <pc:sldMk cId="1792761002" sldId="376"/>
            <ac:graphicFrameMk id="14" creationId="{FF2F626A-FDB6-0046-BD15-32DC89AC4E64}"/>
          </ac:graphicFrameMkLst>
        </pc:graphicFrameChg>
      </pc:sldChg>
      <pc:sldChg chg="modSp">
        <pc:chgData name="Davina Szilvasy" userId="59fb472d-eed4-4f11-9686-c2c8db02a2cd" providerId="ADAL" clId="{2450F5EB-CB28-40F5-A76E-BCF3221EEA36}" dt="2019-01-10T09:01:30.797" v="102"/>
        <pc:sldMkLst>
          <pc:docMk/>
          <pc:sldMk cId="1630141649" sldId="377"/>
        </pc:sldMkLst>
        <pc:spChg chg="mod ord">
          <ac:chgData name="Davina Szilvasy" userId="59fb472d-eed4-4f11-9686-c2c8db02a2cd" providerId="ADAL" clId="{2450F5EB-CB28-40F5-A76E-BCF3221EEA36}" dt="2019-01-09T12:17:53.309" v="32" actId="171"/>
          <ac:spMkLst>
            <pc:docMk/>
            <pc:sldMk cId="1630141649" sldId="377"/>
            <ac:spMk id="15" creationId="{DEA9BE05-AE9C-BD49-AC51-35068B388A6F}"/>
          </ac:spMkLst>
        </pc:spChg>
        <pc:graphicFrameChg chg="mod">
          <ac:chgData name="Davina Szilvasy" userId="59fb472d-eed4-4f11-9686-c2c8db02a2cd" providerId="ADAL" clId="{2450F5EB-CB28-40F5-A76E-BCF3221EEA36}" dt="2019-01-10T09:01:30.797" v="102"/>
          <ac:graphicFrameMkLst>
            <pc:docMk/>
            <pc:sldMk cId="1630141649" sldId="377"/>
            <ac:graphicFrameMk id="14" creationId="{FF2F626A-FDB6-0046-BD15-32DC89AC4E64}"/>
          </ac:graphicFrameMkLst>
        </pc:graphicFrameChg>
      </pc:sldChg>
      <pc:sldChg chg="modSp">
        <pc:chgData name="Davina Szilvasy" userId="59fb472d-eed4-4f11-9686-c2c8db02a2cd" providerId="ADAL" clId="{2450F5EB-CB28-40F5-A76E-BCF3221EEA36}" dt="2019-01-09T12:22:07.605" v="76" actId="20577"/>
        <pc:sldMkLst>
          <pc:docMk/>
          <pc:sldMk cId="2277281394" sldId="378"/>
        </pc:sldMkLst>
        <pc:spChg chg="mod">
          <ac:chgData name="Davina Szilvasy" userId="59fb472d-eed4-4f11-9686-c2c8db02a2cd" providerId="ADAL" clId="{2450F5EB-CB28-40F5-A76E-BCF3221EEA36}" dt="2019-01-09T12:22:07.605" v="76" actId="20577"/>
          <ac:spMkLst>
            <pc:docMk/>
            <pc:sldMk cId="2277281394" sldId="378"/>
            <ac:spMk id="6" creationId="{4455424F-18A9-A34C-810A-07AA313AA49F}"/>
          </ac:spMkLst>
        </pc:spChg>
        <pc:graphicFrameChg chg="modGraphic">
          <ac:chgData name="Davina Szilvasy" userId="59fb472d-eed4-4f11-9686-c2c8db02a2cd" providerId="ADAL" clId="{2450F5EB-CB28-40F5-A76E-BCF3221EEA36}" dt="2019-01-09T12:16:45.231" v="24" actId="207"/>
          <ac:graphicFrameMkLst>
            <pc:docMk/>
            <pc:sldMk cId="2277281394" sldId="378"/>
            <ac:graphicFrameMk id="9" creationId="{C2AF1D19-3084-A64D-9D37-8B83E81F6781}"/>
          </ac:graphicFrameMkLst>
        </pc:graphicFrameChg>
      </pc:sldChg>
      <pc:sldChg chg="modSp">
        <pc:chgData name="Davina Szilvasy" userId="59fb472d-eed4-4f11-9686-c2c8db02a2cd" providerId="ADAL" clId="{2450F5EB-CB28-40F5-A76E-BCF3221EEA36}" dt="2019-01-09T12:16:53.181" v="26" actId="207"/>
        <pc:sldMkLst>
          <pc:docMk/>
          <pc:sldMk cId="2091416524" sldId="379"/>
        </pc:sldMkLst>
        <pc:spChg chg="mod">
          <ac:chgData name="Davina Szilvasy" userId="59fb472d-eed4-4f11-9686-c2c8db02a2cd" providerId="ADAL" clId="{2450F5EB-CB28-40F5-A76E-BCF3221EEA36}" dt="2019-01-09T12:16:53.181" v="26" actId="207"/>
          <ac:spMkLst>
            <pc:docMk/>
            <pc:sldMk cId="2091416524" sldId="379"/>
            <ac:spMk id="6" creationId="{4455424F-18A9-A34C-810A-07AA313AA49F}"/>
          </ac:spMkLst>
        </pc:spChg>
        <pc:graphicFrameChg chg="modGraphic">
          <ac:chgData name="Davina Szilvasy" userId="59fb472d-eed4-4f11-9686-c2c8db02a2cd" providerId="ADAL" clId="{2450F5EB-CB28-40F5-A76E-BCF3221EEA36}" dt="2019-01-09T12:16:49.818" v="25" actId="207"/>
          <ac:graphicFrameMkLst>
            <pc:docMk/>
            <pc:sldMk cId="2091416524" sldId="379"/>
            <ac:graphicFrameMk id="9" creationId="{C2AF1D19-3084-A64D-9D37-8B83E81F6781}"/>
          </ac:graphicFrameMkLst>
        </pc:graphicFrameChg>
      </pc:sldChg>
    </pc:docChg>
  </pc:docChgLst>
  <pc:docChgLst>
    <pc:chgData name="Ellan Winter" userId="9a80851c-dfd5-4a04-bafd-92bdf8926baa" providerId="ADAL" clId="{30BD5941-AF39-49BE-AB93-BA6502264421}"/>
    <pc:docChg chg="undo redo custSel modSld">
      <pc:chgData name="Ellan Winter" userId="9a80851c-dfd5-4a04-bafd-92bdf8926baa" providerId="ADAL" clId="{30BD5941-AF39-49BE-AB93-BA6502264421}" dt="2020-01-30T14:31:08.830" v="607"/>
      <pc:docMkLst>
        <pc:docMk/>
      </pc:docMkLst>
      <pc:sldChg chg="addSp delSp modSp">
        <pc:chgData name="Ellan Winter" userId="9a80851c-dfd5-4a04-bafd-92bdf8926baa" providerId="ADAL" clId="{30BD5941-AF39-49BE-AB93-BA6502264421}" dt="2020-01-30T14:19:59.967" v="373" actId="20577"/>
        <pc:sldMkLst>
          <pc:docMk/>
          <pc:sldMk cId="1669721746" sldId="365"/>
        </pc:sldMkLst>
        <pc:spChg chg="mod">
          <ac:chgData name="Ellan Winter" userId="9a80851c-dfd5-4a04-bafd-92bdf8926baa" providerId="ADAL" clId="{30BD5941-AF39-49BE-AB93-BA6502264421}" dt="2020-01-30T14:19:59.967" v="373" actId="20577"/>
          <ac:spMkLst>
            <pc:docMk/>
            <pc:sldMk cId="1669721746" sldId="365"/>
            <ac:spMk id="19" creationId="{5252A847-DE45-4FA3-A1F8-EEBEB845FF8E}"/>
          </ac:spMkLst>
        </pc:spChg>
        <pc:spChg chg="add mod">
          <ac:chgData name="Ellan Winter" userId="9a80851c-dfd5-4a04-bafd-92bdf8926baa" providerId="ADAL" clId="{30BD5941-AF39-49BE-AB93-BA6502264421}" dt="2020-01-30T14:18:07.997" v="219" actId="1582"/>
          <ac:spMkLst>
            <pc:docMk/>
            <pc:sldMk cId="1669721746" sldId="365"/>
            <ac:spMk id="23" creationId="{3D2E2DBB-2B28-48C1-A3B1-7A4D9C59BA95}"/>
          </ac:spMkLst>
        </pc:spChg>
        <pc:spChg chg="add del">
          <ac:chgData name="Ellan Winter" userId="9a80851c-dfd5-4a04-bafd-92bdf8926baa" providerId="ADAL" clId="{30BD5941-AF39-49BE-AB93-BA6502264421}" dt="2020-01-30T14:15:46.736" v="125" actId="478"/>
          <ac:spMkLst>
            <pc:docMk/>
            <pc:sldMk cId="1669721746" sldId="365"/>
            <ac:spMk id="24" creationId="{7F9CA54F-F2A1-4100-82C1-B4B61AFF7A6A}"/>
          </ac:spMkLst>
        </pc:spChg>
        <pc:spChg chg="del mod">
          <ac:chgData name="Ellan Winter" userId="9a80851c-dfd5-4a04-bafd-92bdf8926baa" providerId="ADAL" clId="{30BD5941-AF39-49BE-AB93-BA6502264421}" dt="2020-01-30T14:14:31.607" v="93" actId="478"/>
          <ac:spMkLst>
            <pc:docMk/>
            <pc:sldMk cId="1669721746" sldId="365"/>
            <ac:spMk id="26" creationId="{FEA8D625-4FE6-44C6-9C0B-6D4EB73F217D}"/>
          </ac:spMkLst>
        </pc:spChg>
        <pc:spChg chg="del">
          <ac:chgData name="Ellan Winter" userId="9a80851c-dfd5-4a04-bafd-92bdf8926baa" providerId="ADAL" clId="{30BD5941-AF39-49BE-AB93-BA6502264421}" dt="2020-01-30T14:14:34.254" v="95" actId="478"/>
          <ac:spMkLst>
            <pc:docMk/>
            <pc:sldMk cId="1669721746" sldId="365"/>
            <ac:spMk id="27" creationId="{B452A76B-EE4F-478E-9A74-6B990240D254}"/>
          </ac:spMkLst>
        </pc:spChg>
        <pc:spChg chg="del">
          <ac:chgData name="Ellan Winter" userId="9a80851c-dfd5-4a04-bafd-92bdf8926baa" providerId="ADAL" clId="{30BD5941-AF39-49BE-AB93-BA6502264421}" dt="2020-01-30T14:19:14.699" v="260" actId="478"/>
          <ac:spMkLst>
            <pc:docMk/>
            <pc:sldMk cId="1669721746" sldId="365"/>
            <ac:spMk id="28" creationId="{49E1B2E7-C63B-4310-A5DB-56F0DC98C79E}"/>
          </ac:spMkLst>
        </pc:spChg>
        <pc:spChg chg="del">
          <ac:chgData name="Ellan Winter" userId="9a80851c-dfd5-4a04-bafd-92bdf8926baa" providerId="ADAL" clId="{30BD5941-AF39-49BE-AB93-BA6502264421}" dt="2020-01-30T14:19:14.699" v="260" actId="478"/>
          <ac:spMkLst>
            <pc:docMk/>
            <pc:sldMk cId="1669721746" sldId="365"/>
            <ac:spMk id="29" creationId="{38CC5FF9-D56D-45AE-911D-48EF2DC23676}"/>
          </ac:spMkLst>
        </pc:spChg>
        <pc:spChg chg="del mod">
          <ac:chgData name="Ellan Winter" userId="9a80851c-dfd5-4a04-bafd-92bdf8926baa" providerId="ADAL" clId="{30BD5941-AF39-49BE-AB93-BA6502264421}" dt="2020-01-30T14:19:14.699" v="260" actId="478"/>
          <ac:spMkLst>
            <pc:docMk/>
            <pc:sldMk cId="1669721746" sldId="365"/>
            <ac:spMk id="30" creationId="{6C450F62-0935-4DAD-91C9-62F60EDE1BCF}"/>
          </ac:spMkLst>
        </pc:spChg>
        <pc:spChg chg="del">
          <ac:chgData name="Ellan Winter" userId="9a80851c-dfd5-4a04-bafd-92bdf8926baa" providerId="ADAL" clId="{30BD5941-AF39-49BE-AB93-BA6502264421}" dt="2020-01-30T14:19:14.699" v="260" actId="478"/>
          <ac:spMkLst>
            <pc:docMk/>
            <pc:sldMk cId="1669721746" sldId="365"/>
            <ac:spMk id="31" creationId="{2AE0A0A5-B9C8-4E08-95D4-15D4C0E47880}"/>
          </ac:spMkLst>
        </pc:spChg>
        <pc:spChg chg="add">
          <ac:chgData name="Ellan Winter" userId="9a80851c-dfd5-4a04-bafd-92bdf8926baa" providerId="ADAL" clId="{30BD5941-AF39-49BE-AB93-BA6502264421}" dt="2020-01-30T14:19:15.130" v="261"/>
          <ac:spMkLst>
            <pc:docMk/>
            <pc:sldMk cId="1669721746" sldId="365"/>
            <ac:spMk id="34" creationId="{1A5BCAB7-A566-46D6-8C0E-4DF348E0F5A2}"/>
          </ac:spMkLst>
        </pc:spChg>
        <pc:spChg chg="del">
          <ac:chgData name="Ellan Winter" userId="9a80851c-dfd5-4a04-bafd-92bdf8926baa" providerId="ADAL" clId="{30BD5941-AF39-49BE-AB93-BA6502264421}" dt="2020-01-30T14:19:14.699" v="260" actId="478"/>
          <ac:spMkLst>
            <pc:docMk/>
            <pc:sldMk cId="1669721746" sldId="365"/>
            <ac:spMk id="35" creationId="{93FF0524-8AAA-4B5E-82A9-499E9AD228ED}"/>
          </ac:spMkLst>
        </pc:spChg>
        <pc:spChg chg="add">
          <ac:chgData name="Ellan Winter" userId="9a80851c-dfd5-4a04-bafd-92bdf8926baa" providerId="ADAL" clId="{30BD5941-AF39-49BE-AB93-BA6502264421}" dt="2020-01-30T14:19:15.130" v="261"/>
          <ac:spMkLst>
            <pc:docMk/>
            <pc:sldMk cId="1669721746" sldId="365"/>
            <ac:spMk id="36" creationId="{63F19504-E48A-4032-AE23-48ED8E0A69EB}"/>
          </ac:spMkLst>
        </pc:spChg>
        <pc:spChg chg="del">
          <ac:chgData name="Ellan Winter" userId="9a80851c-dfd5-4a04-bafd-92bdf8926baa" providerId="ADAL" clId="{30BD5941-AF39-49BE-AB93-BA6502264421}" dt="2020-01-30T14:14:34.956" v="96" actId="478"/>
          <ac:spMkLst>
            <pc:docMk/>
            <pc:sldMk cId="1669721746" sldId="365"/>
            <ac:spMk id="38" creationId="{8F0E3591-BD2C-4DB3-9E0E-035D74B8341B}"/>
          </ac:spMkLst>
        </pc:spChg>
        <pc:spChg chg="del">
          <ac:chgData name="Ellan Winter" userId="9a80851c-dfd5-4a04-bafd-92bdf8926baa" providerId="ADAL" clId="{30BD5941-AF39-49BE-AB93-BA6502264421}" dt="2020-01-30T14:19:14.699" v="260" actId="478"/>
          <ac:spMkLst>
            <pc:docMk/>
            <pc:sldMk cId="1669721746" sldId="365"/>
            <ac:spMk id="39" creationId="{FB18CA5A-A3D6-4F81-8C92-1B7750CA53D8}"/>
          </ac:spMkLst>
        </pc:spChg>
        <pc:spChg chg="del mod">
          <ac:chgData name="Ellan Winter" userId="9a80851c-dfd5-4a04-bafd-92bdf8926baa" providerId="ADAL" clId="{30BD5941-AF39-49BE-AB93-BA6502264421}" dt="2020-01-30T14:19:14.699" v="260" actId="478"/>
          <ac:spMkLst>
            <pc:docMk/>
            <pc:sldMk cId="1669721746" sldId="365"/>
            <ac:spMk id="40" creationId="{39FF1138-95CF-48B9-87EB-A737C0431371}"/>
          </ac:spMkLst>
        </pc:spChg>
        <pc:spChg chg="del">
          <ac:chgData name="Ellan Winter" userId="9a80851c-dfd5-4a04-bafd-92bdf8926baa" providerId="ADAL" clId="{30BD5941-AF39-49BE-AB93-BA6502264421}" dt="2020-01-30T14:19:14.699" v="260" actId="478"/>
          <ac:spMkLst>
            <pc:docMk/>
            <pc:sldMk cId="1669721746" sldId="365"/>
            <ac:spMk id="41" creationId="{9D0C47DF-A31A-414D-9FCB-C71A95B0B1BA}"/>
          </ac:spMkLst>
        </pc:spChg>
        <pc:spChg chg="add">
          <ac:chgData name="Ellan Winter" userId="9a80851c-dfd5-4a04-bafd-92bdf8926baa" providerId="ADAL" clId="{30BD5941-AF39-49BE-AB93-BA6502264421}" dt="2020-01-30T14:19:15.130" v="261"/>
          <ac:spMkLst>
            <pc:docMk/>
            <pc:sldMk cId="1669721746" sldId="365"/>
            <ac:spMk id="46" creationId="{185D6F4E-FBC0-4D88-9CF1-CF2BA0F76559}"/>
          </ac:spMkLst>
        </pc:spChg>
        <pc:spChg chg="add">
          <ac:chgData name="Ellan Winter" userId="9a80851c-dfd5-4a04-bafd-92bdf8926baa" providerId="ADAL" clId="{30BD5941-AF39-49BE-AB93-BA6502264421}" dt="2020-01-30T14:19:15.130" v="261"/>
          <ac:spMkLst>
            <pc:docMk/>
            <pc:sldMk cId="1669721746" sldId="365"/>
            <ac:spMk id="47" creationId="{185842D2-8FCA-45DB-9BFA-6F734D7E2987}"/>
          </ac:spMkLst>
        </pc:spChg>
        <pc:spChg chg="add">
          <ac:chgData name="Ellan Winter" userId="9a80851c-dfd5-4a04-bafd-92bdf8926baa" providerId="ADAL" clId="{30BD5941-AF39-49BE-AB93-BA6502264421}" dt="2020-01-30T14:19:15.130" v="261"/>
          <ac:spMkLst>
            <pc:docMk/>
            <pc:sldMk cId="1669721746" sldId="365"/>
            <ac:spMk id="48" creationId="{2F725FA1-6727-4B0D-A786-53D1B7BEA369}"/>
          </ac:spMkLst>
        </pc:spChg>
        <pc:spChg chg="add">
          <ac:chgData name="Ellan Winter" userId="9a80851c-dfd5-4a04-bafd-92bdf8926baa" providerId="ADAL" clId="{30BD5941-AF39-49BE-AB93-BA6502264421}" dt="2020-01-30T14:19:15.130" v="261"/>
          <ac:spMkLst>
            <pc:docMk/>
            <pc:sldMk cId="1669721746" sldId="365"/>
            <ac:spMk id="49" creationId="{BBA8EBBA-C1AA-4304-867A-6FD4F7F1533C}"/>
          </ac:spMkLst>
        </pc:spChg>
        <pc:spChg chg="add">
          <ac:chgData name="Ellan Winter" userId="9a80851c-dfd5-4a04-bafd-92bdf8926baa" providerId="ADAL" clId="{30BD5941-AF39-49BE-AB93-BA6502264421}" dt="2020-01-30T14:19:15.130" v="261"/>
          <ac:spMkLst>
            <pc:docMk/>
            <pc:sldMk cId="1669721746" sldId="365"/>
            <ac:spMk id="50" creationId="{E2E8B2EB-0CC3-4F35-95F7-E44A9B24EB06}"/>
          </ac:spMkLst>
        </pc:spChg>
        <pc:spChg chg="add">
          <ac:chgData name="Ellan Winter" userId="9a80851c-dfd5-4a04-bafd-92bdf8926baa" providerId="ADAL" clId="{30BD5941-AF39-49BE-AB93-BA6502264421}" dt="2020-01-30T14:19:15.130" v="261"/>
          <ac:spMkLst>
            <pc:docMk/>
            <pc:sldMk cId="1669721746" sldId="365"/>
            <ac:spMk id="51" creationId="{6096F54A-B55D-42A9-9C80-6CBDB0CD885C}"/>
          </ac:spMkLst>
        </pc:spChg>
        <pc:grpChg chg="del">
          <ac:chgData name="Ellan Winter" userId="9a80851c-dfd5-4a04-bafd-92bdf8926baa" providerId="ADAL" clId="{30BD5941-AF39-49BE-AB93-BA6502264421}" dt="2020-01-30T14:14:32.703" v="94" actId="478"/>
          <ac:grpSpMkLst>
            <pc:docMk/>
            <pc:sldMk cId="1669721746" sldId="365"/>
            <ac:grpSpMk id="2" creationId="{D7C819D7-62A0-4544-AD7D-F8DB4F5ECC20}"/>
          </ac:grpSpMkLst>
        </pc:grpChg>
        <pc:grpChg chg="add mod">
          <ac:chgData name="Ellan Winter" userId="9a80851c-dfd5-4a04-bafd-92bdf8926baa" providerId="ADAL" clId="{30BD5941-AF39-49BE-AB93-BA6502264421}" dt="2020-01-30T14:16:03.874" v="159" actId="1036"/>
          <ac:grpSpMkLst>
            <pc:docMk/>
            <pc:sldMk cId="1669721746" sldId="365"/>
            <ac:grpSpMk id="6" creationId="{7B1115C1-DFEC-44FD-A237-B6EDD9B07BF2}"/>
          </ac:grpSpMkLst>
        </pc:grpChg>
        <pc:picChg chg="add mod">
          <ac:chgData name="Ellan Winter" userId="9a80851c-dfd5-4a04-bafd-92bdf8926baa" providerId="ADAL" clId="{30BD5941-AF39-49BE-AB93-BA6502264421}" dt="2020-01-30T14:15:55.685" v="127" actId="164"/>
          <ac:picMkLst>
            <pc:docMk/>
            <pc:sldMk cId="1669721746" sldId="365"/>
            <ac:picMk id="22" creationId="{D57582D0-67D9-4800-919F-59858A35CD03}"/>
          </ac:picMkLst>
        </pc:picChg>
        <pc:cxnChg chg="add mod">
          <ac:chgData name="Ellan Winter" userId="9a80851c-dfd5-4a04-bafd-92bdf8926baa" providerId="ADAL" clId="{30BD5941-AF39-49BE-AB93-BA6502264421}" dt="2020-01-30T14:16:35.518" v="167" actId="555"/>
          <ac:cxnSpMkLst>
            <pc:docMk/>
            <pc:sldMk cId="1669721746" sldId="365"/>
            <ac:cxnSpMk id="4" creationId="{29329DB4-A9D9-4E36-8AF6-C1D04D1EE722}"/>
          </ac:cxnSpMkLst>
        </pc:cxnChg>
        <pc:cxnChg chg="add del mod">
          <ac:chgData name="Ellan Winter" userId="9a80851c-dfd5-4a04-bafd-92bdf8926baa" providerId="ADAL" clId="{30BD5941-AF39-49BE-AB93-BA6502264421}" dt="2020-01-30T14:16:16.614" v="163" actId="478"/>
          <ac:cxnSpMkLst>
            <pc:docMk/>
            <pc:sldMk cId="1669721746" sldId="365"/>
            <ac:cxnSpMk id="32" creationId="{6651FE6A-5169-462D-A3C0-B2E37D330A10}"/>
          </ac:cxnSpMkLst>
        </pc:cxnChg>
        <pc:cxnChg chg="add mod">
          <ac:chgData name="Ellan Winter" userId="9a80851c-dfd5-4a04-bafd-92bdf8926baa" providerId="ADAL" clId="{30BD5941-AF39-49BE-AB93-BA6502264421}" dt="2020-01-30T14:16:35.518" v="167" actId="555"/>
          <ac:cxnSpMkLst>
            <pc:docMk/>
            <pc:sldMk cId="1669721746" sldId="365"/>
            <ac:cxnSpMk id="33" creationId="{CB35F0CE-6FC8-44AB-AB37-B84F28276CB0}"/>
          </ac:cxnSpMkLst>
        </pc:cxnChg>
        <pc:cxnChg chg="del mod">
          <ac:chgData name="Ellan Winter" userId="9a80851c-dfd5-4a04-bafd-92bdf8926baa" providerId="ADAL" clId="{30BD5941-AF39-49BE-AB93-BA6502264421}" dt="2020-01-30T14:14:35.774" v="97" actId="478"/>
          <ac:cxnSpMkLst>
            <pc:docMk/>
            <pc:sldMk cId="1669721746" sldId="365"/>
            <ac:cxnSpMk id="45" creationId="{D6219F1E-59CE-44D4-B02C-A328AF0AE0A9}"/>
          </ac:cxnSpMkLst>
        </pc:cxnChg>
      </pc:sldChg>
      <pc:sldChg chg="modSp">
        <pc:chgData name="Ellan Winter" userId="9a80851c-dfd5-4a04-bafd-92bdf8926baa" providerId="ADAL" clId="{30BD5941-AF39-49BE-AB93-BA6502264421}" dt="2020-01-30T14:07:53.053" v="0" actId="403"/>
        <pc:sldMkLst>
          <pc:docMk/>
          <pc:sldMk cId="332354265" sldId="366"/>
        </pc:sldMkLst>
        <pc:spChg chg="mod">
          <ac:chgData name="Ellan Winter" userId="9a80851c-dfd5-4a04-bafd-92bdf8926baa" providerId="ADAL" clId="{30BD5941-AF39-49BE-AB93-BA6502264421}" dt="2020-01-30T14:07:53.053" v="0" actId="403"/>
          <ac:spMkLst>
            <pc:docMk/>
            <pc:sldMk cId="332354265" sldId="366"/>
            <ac:spMk id="19" creationId="{5252A847-DE45-4FA3-A1F8-EEBEB845FF8E}"/>
          </ac:spMkLst>
        </pc:spChg>
      </pc:sldChg>
      <pc:sldChg chg="modSp">
        <pc:chgData name="Ellan Winter" userId="9a80851c-dfd5-4a04-bafd-92bdf8926baa" providerId="ADAL" clId="{30BD5941-AF39-49BE-AB93-BA6502264421}" dt="2020-01-30T14:08:49.516" v="13" actId="20577"/>
        <pc:sldMkLst>
          <pc:docMk/>
          <pc:sldMk cId="567761941" sldId="371"/>
        </pc:sldMkLst>
        <pc:spChg chg="mod">
          <ac:chgData name="Ellan Winter" userId="9a80851c-dfd5-4a04-bafd-92bdf8926baa" providerId="ADAL" clId="{30BD5941-AF39-49BE-AB93-BA6502264421}" dt="2020-01-30T14:08:49.516" v="13" actId="20577"/>
          <ac:spMkLst>
            <pc:docMk/>
            <pc:sldMk cId="567761941" sldId="371"/>
            <ac:spMk id="27" creationId="{CB5FBA4B-07E4-4E71-B8BC-63152E8CEE6E}"/>
          </ac:spMkLst>
        </pc:spChg>
      </pc:sldChg>
      <pc:sldChg chg="addSp delSp modSp">
        <pc:chgData name="Ellan Winter" userId="9a80851c-dfd5-4a04-bafd-92bdf8926baa" providerId="ADAL" clId="{30BD5941-AF39-49BE-AB93-BA6502264421}" dt="2020-01-30T14:20:15.011" v="378" actId="20577"/>
        <pc:sldMkLst>
          <pc:docMk/>
          <pc:sldMk cId="796181453" sldId="412"/>
        </pc:sldMkLst>
        <pc:spChg chg="mod">
          <ac:chgData name="Ellan Winter" userId="9a80851c-dfd5-4a04-bafd-92bdf8926baa" providerId="ADAL" clId="{30BD5941-AF39-49BE-AB93-BA6502264421}" dt="2020-01-30T14:20:15.011" v="378" actId="20577"/>
          <ac:spMkLst>
            <pc:docMk/>
            <pc:sldMk cId="796181453" sldId="412"/>
            <ac:spMk id="19" creationId="{5252A847-DE45-4FA3-A1F8-EEBEB845FF8E}"/>
          </ac:spMkLst>
        </pc:spChg>
        <pc:spChg chg="del mod">
          <ac:chgData name="Ellan Winter" userId="9a80851c-dfd5-4a04-bafd-92bdf8926baa" providerId="ADAL" clId="{30BD5941-AF39-49BE-AB93-BA6502264421}" dt="2020-01-30T14:09:57.698" v="15" actId="478"/>
          <ac:spMkLst>
            <pc:docMk/>
            <pc:sldMk cId="796181453" sldId="412"/>
            <ac:spMk id="26" creationId="{FEA8D625-4FE6-44C6-9C0B-6D4EB73F217D}"/>
          </ac:spMkLst>
        </pc:spChg>
        <pc:spChg chg="del mod">
          <ac:chgData name="Ellan Winter" userId="9a80851c-dfd5-4a04-bafd-92bdf8926baa" providerId="ADAL" clId="{30BD5941-AF39-49BE-AB93-BA6502264421}" dt="2020-01-30T14:15:49.328" v="126" actId="478"/>
          <ac:spMkLst>
            <pc:docMk/>
            <pc:sldMk cId="796181453" sldId="412"/>
            <ac:spMk id="27" creationId="{B452A76B-EE4F-478E-9A74-6B990240D254}"/>
          </ac:spMkLst>
        </pc:spChg>
        <pc:spChg chg="mod">
          <ac:chgData name="Ellan Winter" userId="9a80851c-dfd5-4a04-bafd-92bdf8926baa" providerId="ADAL" clId="{30BD5941-AF39-49BE-AB93-BA6502264421}" dt="2020-01-30T14:18:37.189" v="252" actId="20577"/>
          <ac:spMkLst>
            <pc:docMk/>
            <pc:sldMk cId="796181453" sldId="412"/>
            <ac:spMk id="29" creationId="{38CC5FF9-D56D-45AE-911D-48EF2DC23676}"/>
          </ac:spMkLst>
        </pc:spChg>
        <pc:spChg chg="mod">
          <ac:chgData name="Ellan Winter" userId="9a80851c-dfd5-4a04-bafd-92bdf8926baa" providerId="ADAL" clId="{30BD5941-AF39-49BE-AB93-BA6502264421}" dt="2020-01-30T14:19:03.073" v="259" actId="20577"/>
          <ac:spMkLst>
            <pc:docMk/>
            <pc:sldMk cId="796181453" sldId="412"/>
            <ac:spMk id="30" creationId="{6C450F62-0935-4DAD-91C9-62F60EDE1BCF}"/>
          </ac:spMkLst>
        </pc:spChg>
        <pc:spChg chg="mod">
          <ac:chgData name="Ellan Winter" userId="9a80851c-dfd5-4a04-bafd-92bdf8926baa" providerId="ADAL" clId="{30BD5941-AF39-49BE-AB93-BA6502264421}" dt="2020-01-30T14:18:27.399" v="247" actId="20577"/>
          <ac:spMkLst>
            <pc:docMk/>
            <pc:sldMk cId="796181453" sldId="412"/>
            <ac:spMk id="35" creationId="{93FF0524-8AAA-4B5E-82A9-499E9AD228ED}"/>
          </ac:spMkLst>
        </pc:spChg>
        <pc:spChg chg="del mod ord">
          <ac:chgData name="Ellan Winter" userId="9a80851c-dfd5-4a04-bafd-92bdf8926baa" providerId="ADAL" clId="{30BD5941-AF39-49BE-AB93-BA6502264421}" dt="2020-01-30T14:16:51.501" v="169" actId="478"/>
          <ac:spMkLst>
            <pc:docMk/>
            <pc:sldMk cId="796181453" sldId="412"/>
            <ac:spMk id="38" creationId="{8F0E3591-BD2C-4DB3-9E0E-035D74B8341B}"/>
          </ac:spMkLst>
        </pc:spChg>
        <pc:spChg chg="mod">
          <ac:chgData name="Ellan Winter" userId="9a80851c-dfd5-4a04-bafd-92bdf8926baa" providerId="ADAL" clId="{30BD5941-AF39-49BE-AB93-BA6502264421}" dt="2020-01-30T14:18:33.197" v="250" actId="20577"/>
          <ac:spMkLst>
            <pc:docMk/>
            <pc:sldMk cId="796181453" sldId="412"/>
            <ac:spMk id="40" creationId="{39FF1138-95CF-48B9-87EB-A737C0431371}"/>
          </ac:spMkLst>
        </pc:spChg>
        <pc:spChg chg="mod">
          <ac:chgData name="Ellan Winter" userId="9a80851c-dfd5-4a04-bafd-92bdf8926baa" providerId="ADAL" clId="{30BD5941-AF39-49BE-AB93-BA6502264421}" dt="2020-01-30T14:18:59.008" v="257" actId="20577"/>
          <ac:spMkLst>
            <pc:docMk/>
            <pc:sldMk cId="796181453" sldId="412"/>
            <ac:spMk id="41" creationId="{9D0C47DF-A31A-414D-9FCB-C71A95B0B1BA}"/>
          </ac:spMkLst>
        </pc:spChg>
        <pc:spChg chg="mod">
          <ac:chgData name="Ellan Winter" userId="9a80851c-dfd5-4a04-bafd-92bdf8926baa" providerId="ADAL" clId="{30BD5941-AF39-49BE-AB93-BA6502264421}" dt="2020-01-30T14:17:56.152" v="218" actId="1582"/>
          <ac:spMkLst>
            <pc:docMk/>
            <pc:sldMk cId="796181453" sldId="412"/>
            <ac:spMk id="42" creationId="{4215E422-C64D-42B8-9C2F-1C03F6FEF0A4}"/>
          </ac:spMkLst>
        </pc:spChg>
        <pc:grpChg chg="add del mod">
          <ac:chgData name="Ellan Winter" userId="9a80851c-dfd5-4a04-bafd-92bdf8926baa" providerId="ADAL" clId="{30BD5941-AF39-49BE-AB93-BA6502264421}" dt="2020-01-30T14:10:06.560" v="20" actId="478"/>
          <ac:grpSpMkLst>
            <pc:docMk/>
            <pc:sldMk cId="796181453" sldId="412"/>
            <ac:grpSpMk id="2" creationId="{D7C819D7-62A0-4544-AD7D-F8DB4F5ECC20}"/>
          </ac:grpSpMkLst>
        </pc:grpChg>
        <pc:grpChg chg="add">
          <ac:chgData name="Ellan Winter" userId="9a80851c-dfd5-4a04-bafd-92bdf8926baa" providerId="ADAL" clId="{30BD5941-AF39-49BE-AB93-BA6502264421}" dt="2020-01-30T14:16:56.747" v="171"/>
          <ac:grpSpMkLst>
            <pc:docMk/>
            <pc:sldMk cId="796181453" sldId="412"/>
            <ac:grpSpMk id="24" creationId="{1ACE6EB5-2C42-42E3-97B0-E263FAAF94C2}"/>
          </ac:grpSpMkLst>
        </pc:grpChg>
        <pc:picChg chg="add del mod modCrop">
          <ac:chgData name="Ellan Winter" userId="9a80851c-dfd5-4a04-bafd-92bdf8926baa" providerId="ADAL" clId="{30BD5941-AF39-49BE-AB93-BA6502264421}" dt="2020-01-30T14:16:47.423" v="168" actId="478"/>
          <ac:picMkLst>
            <pc:docMk/>
            <pc:sldMk cId="796181453" sldId="412"/>
            <ac:picMk id="4" creationId="{A17C6835-671D-4877-BF7D-FDC53BA52307}"/>
          </ac:picMkLst>
        </pc:picChg>
        <pc:picChg chg="del topLvl">
          <ac:chgData name="Ellan Winter" userId="9a80851c-dfd5-4a04-bafd-92bdf8926baa" providerId="ADAL" clId="{30BD5941-AF39-49BE-AB93-BA6502264421}" dt="2020-01-30T14:10:06.560" v="20" actId="478"/>
          <ac:picMkLst>
            <pc:docMk/>
            <pc:sldMk cId="796181453" sldId="412"/>
            <ac:picMk id="25" creationId="{C00D8003-0D53-4504-8D51-95C2A101FD9A}"/>
          </ac:picMkLst>
        </pc:picChg>
        <pc:picChg chg="del topLvl">
          <ac:chgData name="Ellan Winter" userId="9a80851c-dfd5-4a04-bafd-92bdf8926baa" providerId="ADAL" clId="{30BD5941-AF39-49BE-AB93-BA6502264421}" dt="2020-01-30T14:10:10.245" v="21" actId="478"/>
          <ac:picMkLst>
            <pc:docMk/>
            <pc:sldMk cId="796181453" sldId="412"/>
            <ac:picMk id="37" creationId="{FC433277-41EF-4599-973C-32B718811D66}"/>
          </ac:picMkLst>
        </pc:picChg>
        <pc:cxnChg chg="del">
          <ac:chgData name="Ellan Winter" userId="9a80851c-dfd5-4a04-bafd-92bdf8926baa" providerId="ADAL" clId="{30BD5941-AF39-49BE-AB93-BA6502264421}" dt="2020-01-30T14:16:53.359" v="170" actId="478"/>
          <ac:cxnSpMkLst>
            <pc:docMk/>
            <pc:sldMk cId="796181453" sldId="412"/>
            <ac:cxnSpMk id="34" creationId="{FA6E14BF-E5B2-48BF-BE88-46C660860A76}"/>
          </ac:cxnSpMkLst>
        </pc:cxnChg>
        <pc:cxnChg chg="add">
          <ac:chgData name="Ellan Winter" userId="9a80851c-dfd5-4a04-bafd-92bdf8926baa" providerId="ADAL" clId="{30BD5941-AF39-49BE-AB93-BA6502264421}" dt="2020-01-30T14:19:19.838" v="262"/>
          <ac:cxnSpMkLst>
            <pc:docMk/>
            <pc:sldMk cId="796181453" sldId="412"/>
            <ac:cxnSpMk id="43" creationId="{E81C9DFA-B8F1-4B7A-AE53-5C3A1C07692D}"/>
          </ac:cxnSpMkLst>
        </pc:cxnChg>
        <pc:cxnChg chg="add">
          <ac:chgData name="Ellan Winter" userId="9a80851c-dfd5-4a04-bafd-92bdf8926baa" providerId="ADAL" clId="{30BD5941-AF39-49BE-AB93-BA6502264421}" dt="2020-01-30T14:19:19.838" v="262"/>
          <ac:cxnSpMkLst>
            <pc:docMk/>
            <pc:sldMk cId="796181453" sldId="412"/>
            <ac:cxnSpMk id="44" creationId="{0ED889BF-2F9E-433A-AF84-5ED3F26BFFFF}"/>
          </ac:cxnSpMkLst>
        </pc:cxnChg>
      </pc:sldChg>
      <pc:sldChg chg="modSp">
        <pc:chgData name="Ellan Winter" userId="9a80851c-dfd5-4a04-bafd-92bdf8926baa" providerId="ADAL" clId="{30BD5941-AF39-49BE-AB93-BA6502264421}" dt="2020-01-30T14:08:53.368" v="14" actId="20577"/>
        <pc:sldMkLst>
          <pc:docMk/>
          <pc:sldMk cId="3406975003" sldId="415"/>
        </pc:sldMkLst>
        <pc:spChg chg="mod">
          <ac:chgData name="Ellan Winter" userId="9a80851c-dfd5-4a04-bafd-92bdf8926baa" providerId="ADAL" clId="{30BD5941-AF39-49BE-AB93-BA6502264421}" dt="2020-01-30T14:08:53.368" v="14" actId="20577"/>
          <ac:spMkLst>
            <pc:docMk/>
            <pc:sldMk cId="3406975003" sldId="415"/>
            <ac:spMk id="27" creationId="{CB5FBA4B-07E4-4E71-B8BC-63152E8CEE6E}"/>
          </ac:spMkLst>
        </pc:spChg>
      </pc:sldChg>
      <pc:sldChg chg="addSp delSp modSp">
        <pc:chgData name="Ellan Winter" userId="9a80851c-dfd5-4a04-bafd-92bdf8926baa" providerId="ADAL" clId="{30BD5941-AF39-49BE-AB93-BA6502264421}" dt="2020-01-30T14:24:55.335" v="416"/>
        <pc:sldMkLst>
          <pc:docMk/>
          <pc:sldMk cId="3517918963" sldId="417"/>
        </pc:sldMkLst>
        <pc:spChg chg="mod">
          <ac:chgData name="Ellan Winter" userId="9a80851c-dfd5-4a04-bafd-92bdf8926baa" providerId="ADAL" clId="{30BD5941-AF39-49BE-AB93-BA6502264421}" dt="2020-01-30T14:22:45.377" v="412" actId="20577"/>
          <ac:spMkLst>
            <pc:docMk/>
            <pc:sldMk cId="3517918963" sldId="417"/>
            <ac:spMk id="19" creationId="{5252A847-DE45-4FA3-A1F8-EEBEB845FF8E}"/>
          </ac:spMkLst>
        </pc:spChg>
        <pc:spChg chg="del">
          <ac:chgData name="Ellan Winter" userId="9a80851c-dfd5-4a04-bafd-92bdf8926baa" providerId="ADAL" clId="{30BD5941-AF39-49BE-AB93-BA6502264421}" dt="2020-01-30T14:24:54.949" v="415" actId="478"/>
          <ac:spMkLst>
            <pc:docMk/>
            <pc:sldMk cId="3517918963" sldId="417"/>
            <ac:spMk id="25" creationId="{0E1AABC1-E811-4FFF-B54A-387E2CCBD5C9}"/>
          </ac:spMkLst>
        </pc:spChg>
        <pc:spChg chg="add">
          <ac:chgData name="Ellan Winter" userId="9a80851c-dfd5-4a04-bafd-92bdf8926baa" providerId="ADAL" clId="{30BD5941-AF39-49BE-AB93-BA6502264421}" dt="2020-01-30T14:24:55.335" v="416"/>
          <ac:spMkLst>
            <pc:docMk/>
            <pc:sldMk cId="3517918963" sldId="417"/>
            <ac:spMk id="37" creationId="{B158233F-939D-436A-BFAD-38BB7143241E}"/>
          </ac:spMkLst>
        </pc:spChg>
      </pc:sldChg>
      <pc:sldChg chg="modSp">
        <pc:chgData name="Ellan Winter" userId="9a80851c-dfd5-4a04-bafd-92bdf8926baa" providerId="ADAL" clId="{30BD5941-AF39-49BE-AB93-BA6502264421}" dt="2020-01-30T14:25:11.563" v="443" actId="20577"/>
        <pc:sldMkLst>
          <pc:docMk/>
          <pc:sldMk cId="3362027845" sldId="418"/>
        </pc:sldMkLst>
        <pc:spChg chg="mod">
          <ac:chgData name="Ellan Winter" userId="9a80851c-dfd5-4a04-bafd-92bdf8926baa" providerId="ADAL" clId="{30BD5941-AF39-49BE-AB93-BA6502264421}" dt="2020-01-30T14:25:11.563" v="443" actId="20577"/>
          <ac:spMkLst>
            <pc:docMk/>
            <pc:sldMk cId="3362027845" sldId="418"/>
            <ac:spMk id="19" creationId="{5252A847-DE45-4FA3-A1F8-EEBEB845FF8E}"/>
          </ac:spMkLst>
        </pc:spChg>
        <pc:spChg chg="mod">
          <ac:chgData name="Ellan Winter" userId="9a80851c-dfd5-4a04-bafd-92bdf8926baa" providerId="ADAL" clId="{30BD5941-AF39-49BE-AB93-BA6502264421}" dt="2020-01-30T14:24:50.624" v="414" actId="207"/>
          <ac:spMkLst>
            <pc:docMk/>
            <pc:sldMk cId="3362027845" sldId="418"/>
            <ac:spMk id="25" creationId="{0E1AABC1-E811-4FFF-B54A-387E2CCBD5C9}"/>
          </ac:spMkLst>
        </pc:spChg>
      </pc:sldChg>
      <pc:sldChg chg="modSp">
        <pc:chgData name="Ellan Winter" userId="9a80851c-dfd5-4a04-bafd-92bdf8926baa" providerId="ADAL" clId="{30BD5941-AF39-49BE-AB93-BA6502264421}" dt="2020-01-30T14:25:41.858" v="507" actId="1036"/>
        <pc:sldMkLst>
          <pc:docMk/>
          <pc:sldMk cId="3977300474" sldId="420"/>
        </pc:sldMkLst>
        <pc:spChg chg="mod">
          <ac:chgData name="Ellan Winter" userId="9a80851c-dfd5-4a04-bafd-92bdf8926baa" providerId="ADAL" clId="{30BD5941-AF39-49BE-AB93-BA6502264421}" dt="2020-01-30T14:25:35.557" v="503" actId="20577"/>
          <ac:spMkLst>
            <pc:docMk/>
            <pc:sldMk cId="3977300474" sldId="420"/>
            <ac:spMk id="19" creationId="{5252A847-DE45-4FA3-A1F8-EEBEB845FF8E}"/>
          </ac:spMkLst>
        </pc:spChg>
        <pc:spChg chg="mod">
          <ac:chgData name="Ellan Winter" userId="9a80851c-dfd5-4a04-bafd-92bdf8926baa" providerId="ADAL" clId="{30BD5941-AF39-49BE-AB93-BA6502264421}" dt="2020-01-30T14:25:41.858" v="507" actId="1036"/>
          <ac:spMkLst>
            <pc:docMk/>
            <pc:sldMk cId="3977300474" sldId="420"/>
            <ac:spMk id="25" creationId="{0E1AABC1-E811-4FFF-B54A-387E2CCBD5C9}"/>
          </ac:spMkLst>
        </pc:spChg>
        <pc:spChg chg="mod">
          <ac:chgData name="Ellan Winter" userId="9a80851c-dfd5-4a04-bafd-92bdf8926baa" providerId="ADAL" clId="{30BD5941-AF39-49BE-AB93-BA6502264421}" dt="2020-01-30T14:25:41.858" v="507" actId="1036"/>
          <ac:spMkLst>
            <pc:docMk/>
            <pc:sldMk cId="3977300474" sldId="420"/>
            <ac:spMk id="26" creationId="{8F0C8EE6-6B1B-4C69-901A-96C507C1DD13}"/>
          </ac:spMkLst>
        </pc:spChg>
        <pc:spChg chg="mod">
          <ac:chgData name="Ellan Winter" userId="9a80851c-dfd5-4a04-bafd-92bdf8926baa" providerId="ADAL" clId="{30BD5941-AF39-49BE-AB93-BA6502264421}" dt="2020-01-30T14:25:41.858" v="507" actId="1036"/>
          <ac:spMkLst>
            <pc:docMk/>
            <pc:sldMk cId="3977300474" sldId="420"/>
            <ac:spMk id="27" creationId="{1120B85C-08CE-4DF8-AEEA-F806B0FDF4EC}"/>
          </ac:spMkLst>
        </pc:spChg>
        <pc:spChg chg="mod">
          <ac:chgData name="Ellan Winter" userId="9a80851c-dfd5-4a04-bafd-92bdf8926baa" providerId="ADAL" clId="{30BD5941-AF39-49BE-AB93-BA6502264421}" dt="2020-01-30T14:25:41.858" v="507" actId="1036"/>
          <ac:spMkLst>
            <pc:docMk/>
            <pc:sldMk cId="3977300474" sldId="420"/>
            <ac:spMk id="29" creationId="{99957F97-0BB9-4646-907D-3CA5DB66294B}"/>
          </ac:spMkLst>
        </pc:spChg>
        <pc:spChg chg="mod">
          <ac:chgData name="Ellan Winter" userId="9a80851c-dfd5-4a04-bafd-92bdf8926baa" providerId="ADAL" clId="{30BD5941-AF39-49BE-AB93-BA6502264421}" dt="2020-01-30T14:25:41.858" v="507" actId="1036"/>
          <ac:spMkLst>
            <pc:docMk/>
            <pc:sldMk cId="3977300474" sldId="420"/>
            <ac:spMk id="30" creationId="{C5F5F93E-768F-4F97-8BB0-DDF408FBBFFA}"/>
          </ac:spMkLst>
        </pc:spChg>
        <pc:spChg chg="mod">
          <ac:chgData name="Ellan Winter" userId="9a80851c-dfd5-4a04-bafd-92bdf8926baa" providerId="ADAL" clId="{30BD5941-AF39-49BE-AB93-BA6502264421}" dt="2020-01-30T14:25:41.858" v="507" actId="1036"/>
          <ac:spMkLst>
            <pc:docMk/>
            <pc:sldMk cId="3977300474" sldId="420"/>
            <ac:spMk id="31" creationId="{E5F43D2F-EAF2-412E-BA43-4B03F3A38440}"/>
          </ac:spMkLst>
        </pc:spChg>
        <pc:spChg chg="mod">
          <ac:chgData name="Ellan Winter" userId="9a80851c-dfd5-4a04-bafd-92bdf8926baa" providerId="ADAL" clId="{30BD5941-AF39-49BE-AB93-BA6502264421}" dt="2020-01-30T14:25:41.858" v="507" actId="1036"/>
          <ac:spMkLst>
            <pc:docMk/>
            <pc:sldMk cId="3977300474" sldId="420"/>
            <ac:spMk id="32" creationId="{6B409114-7550-416B-9D5D-12EAFA83176F}"/>
          </ac:spMkLst>
        </pc:spChg>
        <pc:spChg chg="mod">
          <ac:chgData name="Ellan Winter" userId="9a80851c-dfd5-4a04-bafd-92bdf8926baa" providerId="ADAL" clId="{30BD5941-AF39-49BE-AB93-BA6502264421}" dt="2020-01-30T14:25:41.858" v="507" actId="1036"/>
          <ac:spMkLst>
            <pc:docMk/>
            <pc:sldMk cId="3977300474" sldId="420"/>
            <ac:spMk id="34" creationId="{199E3EDF-9BDB-4E91-8EA9-8FB3DC0B8950}"/>
          </ac:spMkLst>
        </pc:spChg>
        <pc:spChg chg="mod">
          <ac:chgData name="Ellan Winter" userId="9a80851c-dfd5-4a04-bafd-92bdf8926baa" providerId="ADAL" clId="{30BD5941-AF39-49BE-AB93-BA6502264421}" dt="2020-01-30T14:25:41.858" v="507" actId="1036"/>
          <ac:spMkLst>
            <pc:docMk/>
            <pc:sldMk cId="3977300474" sldId="420"/>
            <ac:spMk id="35" creationId="{7FAD3458-06B6-4616-81BF-DE0404476DF3}"/>
          </ac:spMkLst>
        </pc:spChg>
        <pc:grpChg chg="mod">
          <ac:chgData name="Ellan Winter" userId="9a80851c-dfd5-4a04-bafd-92bdf8926baa" providerId="ADAL" clId="{30BD5941-AF39-49BE-AB93-BA6502264421}" dt="2020-01-30T14:25:41.858" v="507" actId="1036"/>
          <ac:grpSpMkLst>
            <pc:docMk/>
            <pc:sldMk cId="3977300474" sldId="420"/>
            <ac:grpSpMk id="3" creationId="{00114EFD-B2B5-4AFD-BBCF-EEA9CE693B1E}"/>
          </ac:grpSpMkLst>
        </pc:grpChg>
        <pc:grpChg chg="mod">
          <ac:chgData name="Ellan Winter" userId="9a80851c-dfd5-4a04-bafd-92bdf8926baa" providerId="ADAL" clId="{30BD5941-AF39-49BE-AB93-BA6502264421}" dt="2020-01-30T14:25:41.858" v="507" actId="1036"/>
          <ac:grpSpMkLst>
            <pc:docMk/>
            <pc:sldMk cId="3977300474" sldId="420"/>
            <ac:grpSpMk id="22" creationId="{8D41AC5D-4C52-42A0-AC06-AEF26749FC14}"/>
          </ac:grpSpMkLst>
        </pc:grpChg>
        <pc:cxnChg chg="mod">
          <ac:chgData name="Ellan Winter" userId="9a80851c-dfd5-4a04-bafd-92bdf8926baa" providerId="ADAL" clId="{30BD5941-AF39-49BE-AB93-BA6502264421}" dt="2020-01-30T14:25:41.858" v="507" actId="1036"/>
          <ac:cxnSpMkLst>
            <pc:docMk/>
            <pc:sldMk cId="3977300474" sldId="420"/>
            <ac:cxnSpMk id="36" creationId="{0D80D4C6-AA89-4945-A511-BB003A7BA18C}"/>
          </ac:cxnSpMkLst>
        </pc:cxnChg>
      </pc:sldChg>
      <pc:sldChg chg="addSp delSp modSp">
        <pc:chgData name="Ellan Winter" userId="9a80851c-dfd5-4a04-bafd-92bdf8926baa" providerId="ADAL" clId="{30BD5941-AF39-49BE-AB93-BA6502264421}" dt="2020-01-30T14:26:13.698" v="519"/>
        <pc:sldMkLst>
          <pc:docMk/>
          <pc:sldMk cId="1715025801" sldId="421"/>
        </pc:sldMkLst>
        <pc:spChg chg="mod">
          <ac:chgData name="Ellan Winter" userId="9a80851c-dfd5-4a04-bafd-92bdf8926baa" providerId="ADAL" clId="{30BD5941-AF39-49BE-AB93-BA6502264421}" dt="2020-01-30T14:26:00.475" v="512" actId="20577"/>
          <ac:spMkLst>
            <pc:docMk/>
            <pc:sldMk cId="1715025801" sldId="421"/>
            <ac:spMk id="19" creationId="{5252A847-DE45-4FA3-A1F8-EEBEB845FF8E}"/>
          </ac:spMkLst>
        </pc:spChg>
        <pc:spChg chg="del">
          <ac:chgData name="Ellan Winter" userId="9a80851c-dfd5-4a04-bafd-92bdf8926baa" providerId="ADAL" clId="{30BD5941-AF39-49BE-AB93-BA6502264421}" dt="2020-01-30T14:25:47.476" v="508" actId="478"/>
          <ac:spMkLst>
            <pc:docMk/>
            <pc:sldMk cId="1715025801" sldId="421"/>
            <ac:spMk id="25" creationId="{0E1AABC1-E811-4FFF-B54A-387E2CCBD5C9}"/>
          </ac:spMkLst>
        </pc:spChg>
        <pc:spChg chg="del">
          <ac:chgData name="Ellan Winter" userId="9a80851c-dfd5-4a04-bafd-92bdf8926baa" providerId="ADAL" clId="{30BD5941-AF39-49BE-AB93-BA6502264421}" dt="2020-01-30T14:25:47.476" v="508" actId="478"/>
          <ac:spMkLst>
            <pc:docMk/>
            <pc:sldMk cId="1715025801" sldId="421"/>
            <ac:spMk id="26" creationId="{8F0C8EE6-6B1B-4C69-901A-96C507C1DD13}"/>
          </ac:spMkLst>
        </pc:spChg>
        <pc:spChg chg="del">
          <ac:chgData name="Ellan Winter" userId="9a80851c-dfd5-4a04-bafd-92bdf8926baa" providerId="ADAL" clId="{30BD5941-AF39-49BE-AB93-BA6502264421}" dt="2020-01-30T14:25:47.476" v="508" actId="478"/>
          <ac:spMkLst>
            <pc:docMk/>
            <pc:sldMk cId="1715025801" sldId="421"/>
            <ac:spMk id="27" creationId="{1120B85C-08CE-4DF8-AEEA-F806B0FDF4EC}"/>
          </ac:spMkLst>
        </pc:spChg>
        <pc:spChg chg="del">
          <ac:chgData name="Ellan Winter" userId="9a80851c-dfd5-4a04-bafd-92bdf8926baa" providerId="ADAL" clId="{30BD5941-AF39-49BE-AB93-BA6502264421}" dt="2020-01-30T14:25:47.476" v="508" actId="478"/>
          <ac:spMkLst>
            <pc:docMk/>
            <pc:sldMk cId="1715025801" sldId="421"/>
            <ac:spMk id="29" creationId="{99957F97-0BB9-4646-907D-3CA5DB66294B}"/>
          </ac:spMkLst>
        </pc:spChg>
        <pc:spChg chg="del">
          <ac:chgData name="Ellan Winter" userId="9a80851c-dfd5-4a04-bafd-92bdf8926baa" providerId="ADAL" clId="{30BD5941-AF39-49BE-AB93-BA6502264421}" dt="2020-01-30T14:25:47.476" v="508" actId="478"/>
          <ac:spMkLst>
            <pc:docMk/>
            <pc:sldMk cId="1715025801" sldId="421"/>
            <ac:spMk id="30" creationId="{C5F5F93E-768F-4F97-8BB0-DDF408FBBFFA}"/>
          </ac:spMkLst>
        </pc:spChg>
        <pc:spChg chg="del">
          <ac:chgData name="Ellan Winter" userId="9a80851c-dfd5-4a04-bafd-92bdf8926baa" providerId="ADAL" clId="{30BD5941-AF39-49BE-AB93-BA6502264421}" dt="2020-01-30T14:25:47.476" v="508" actId="478"/>
          <ac:spMkLst>
            <pc:docMk/>
            <pc:sldMk cId="1715025801" sldId="421"/>
            <ac:spMk id="31" creationId="{E5F43D2F-EAF2-412E-BA43-4B03F3A38440}"/>
          </ac:spMkLst>
        </pc:spChg>
        <pc:spChg chg="del">
          <ac:chgData name="Ellan Winter" userId="9a80851c-dfd5-4a04-bafd-92bdf8926baa" providerId="ADAL" clId="{30BD5941-AF39-49BE-AB93-BA6502264421}" dt="2020-01-30T14:25:47.476" v="508" actId="478"/>
          <ac:spMkLst>
            <pc:docMk/>
            <pc:sldMk cId="1715025801" sldId="421"/>
            <ac:spMk id="32" creationId="{6B409114-7550-416B-9D5D-12EAFA83176F}"/>
          </ac:spMkLst>
        </pc:spChg>
        <pc:spChg chg="del">
          <ac:chgData name="Ellan Winter" userId="9a80851c-dfd5-4a04-bafd-92bdf8926baa" providerId="ADAL" clId="{30BD5941-AF39-49BE-AB93-BA6502264421}" dt="2020-01-30T14:25:47.476" v="508" actId="478"/>
          <ac:spMkLst>
            <pc:docMk/>
            <pc:sldMk cId="1715025801" sldId="421"/>
            <ac:spMk id="34" creationId="{199E3EDF-9BDB-4E91-8EA9-8FB3DC0B8950}"/>
          </ac:spMkLst>
        </pc:spChg>
        <pc:spChg chg="del">
          <ac:chgData name="Ellan Winter" userId="9a80851c-dfd5-4a04-bafd-92bdf8926baa" providerId="ADAL" clId="{30BD5941-AF39-49BE-AB93-BA6502264421}" dt="2020-01-30T14:25:47.476" v="508" actId="478"/>
          <ac:spMkLst>
            <pc:docMk/>
            <pc:sldMk cId="1715025801" sldId="421"/>
            <ac:spMk id="35" creationId="{7FAD3458-06B6-4616-81BF-DE0404476DF3}"/>
          </ac:spMkLst>
        </pc:spChg>
        <pc:spChg chg="add">
          <ac:chgData name="Ellan Winter" userId="9a80851c-dfd5-4a04-bafd-92bdf8926baa" providerId="ADAL" clId="{30BD5941-AF39-49BE-AB93-BA6502264421}" dt="2020-01-30T14:25:48.177" v="509"/>
          <ac:spMkLst>
            <pc:docMk/>
            <pc:sldMk cId="1715025801" sldId="421"/>
            <ac:spMk id="40" creationId="{543CBC6A-C64A-47E7-AE1D-8A3ABE5A2F43}"/>
          </ac:spMkLst>
        </pc:spChg>
        <pc:spChg chg="add">
          <ac:chgData name="Ellan Winter" userId="9a80851c-dfd5-4a04-bafd-92bdf8926baa" providerId="ADAL" clId="{30BD5941-AF39-49BE-AB93-BA6502264421}" dt="2020-01-30T14:25:48.177" v="509"/>
          <ac:spMkLst>
            <pc:docMk/>
            <pc:sldMk cId="1715025801" sldId="421"/>
            <ac:spMk id="41" creationId="{F7413003-A911-4D93-BA99-020710CAC48E}"/>
          </ac:spMkLst>
        </pc:spChg>
        <pc:spChg chg="add">
          <ac:chgData name="Ellan Winter" userId="9a80851c-dfd5-4a04-bafd-92bdf8926baa" providerId="ADAL" clId="{30BD5941-AF39-49BE-AB93-BA6502264421}" dt="2020-01-30T14:25:48.177" v="509"/>
          <ac:spMkLst>
            <pc:docMk/>
            <pc:sldMk cId="1715025801" sldId="421"/>
            <ac:spMk id="42" creationId="{872CFA3B-BA3C-4530-A68B-84D4379DD4CC}"/>
          </ac:spMkLst>
        </pc:spChg>
        <pc:spChg chg="add">
          <ac:chgData name="Ellan Winter" userId="9a80851c-dfd5-4a04-bafd-92bdf8926baa" providerId="ADAL" clId="{30BD5941-AF39-49BE-AB93-BA6502264421}" dt="2020-01-30T14:25:48.177" v="509"/>
          <ac:spMkLst>
            <pc:docMk/>
            <pc:sldMk cId="1715025801" sldId="421"/>
            <ac:spMk id="43" creationId="{E46DE68B-14B9-466A-82A1-29235D8BFB09}"/>
          </ac:spMkLst>
        </pc:spChg>
        <pc:spChg chg="add">
          <ac:chgData name="Ellan Winter" userId="9a80851c-dfd5-4a04-bafd-92bdf8926baa" providerId="ADAL" clId="{30BD5941-AF39-49BE-AB93-BA6502264421}" dt="2020-01-30T14:25:48.177" v="509"/>
          <ac:spMkLst>
            <pc:docMk/>
            <pc:sldMk cId="1715025801" sldId="421"/>
            <ac:spMk id="44" creationId="{726D5FB1-3E4E-4CFD-9EBC-C4A15E8C5443}"/>
          </ac:spMkLst>
        </pc:spChg>
        <pc:spChg chg="add">
          <ac:chgData name="Ellan Winter" userId="9a80851c-dfd5-4a04-bafd-92bdf8926baa" providerId="ADAL" clId="{30BD5941-AF39-49BE-AB93-BA6502264421}" dt="2020-01-30T14:25:48.177" v="509"/>
          <ac:spMkLst>
            <pc:docMk/>
            <pc:sldMk cId="1715025801" sldId="421"/>
            <ac:spMk id="45" creationId="{D714FF41-50ED-4699-812F-51A351AEB9BD}"/>
          </ac:spMkLst>
        </pc:spChg>
        <pc:spChg chg="add">
          <ac:chgData name="Ellan Winter" userId="9a80851c-dfd5-4a04-bafd-92bdf8926baa" providerId="ADAL" clId="{30BD5941-AF39-49BE-AB93-BA6502264421}" dt="2020-01-30T14:25:48.177" v="509"/>
          <ac:spMkLst>
            <pc:docMk/>
            <pc:sldMk cId="1715025801" sldId="421"/>
            <ac:spMk id="46" creationId="{502D8C6E-21F7-4820-9048-DDD4FE94FE91}"/>
          </ac:spMkLst>
        </pc:spChg>
        <pc:spChg chg="add">
          <ac:chgData name="Ellan Winter" userId="9a80851c-dfd5-4a04-bafd-92bdf8926baa" providerId="ADAL" clId="{30BD5941-AF39-49BE-AB93-BA6502264421}" dt="2020-01-30T14:25:48.177" v="509"/>
          <ac:spMkLst>
            <pc:docMk/>
            <pc:sldMk cId="1715025801" sldId="421"/>
            <ac:spMk id="47" creationId="{622C54FA-8AA0-4800-827B-D9664F0F1339}"/>
          </ac:spMkLst>
        </pc:spChg>
        <pc:spChg chg="add">
          <ac:chgData name="Ellan Winter" userId="9a80851c-dfd5-4a04-bafd-92bdf8926baa" providerId="ADAL" clId="{30BD5941-AF39-49BE-AB93-BA6502264421}" dt="2020-01-30T14:25:48.177" v="509"/>
          <ac:spMkLst>
            <pc:docMk/>
            <pc:sldMk cId="1715025801" sldId="421"/>
            <ac:spMk id="48" creationId="{23CF2199-A710-48B4-BA2A-B72D0263C48B}"/>
          </ac:spMkLst>
        </pc:spChg>
        <pc:spChg chg="add del mod">
          <ac:chgData name="Ellan Winter" userId="9a80851c-dfd5-4a04-bafd-92bdf8926baa" providerId="ADAL" clId="{30BD5941-AF39-49BE-AB93-BA6502264421}" dt="2020-01-30T14:26:13.698" v="519"/>
          <ac:spMkLst>
            <pc:docMk/>
            <pc:sldMk cId="1715025801" sldId="421"/>
            <ac:spMk id="56" creationId="{4AE01CC0-E062-484E-A522-E9DCEF20D9ED}"/>
          </ac:spMkLst>
        </pc:spChg>
        <pc:spChg chg="add del mod">
          <ac:chgData name="Ellan Winter" userId="9a80851c-dfd5-4a04-bafd-92bdf8926baa" providerId="ADAL" clId="{30BD5941-AF39-49BE-AB93-BA6502264421}" dt="2020-01-30T14:26:13.698" v="519"/>
          <ac:spMkLst>
            <pc:docMk/>
            <pc:sldMk cId="1715025801" sldId="421"/>
            <ac:spMk id="57" creationId="{2637A3E8-B079-4FF2-8195-95BD6EA10814}"/>
          </ac:spMkLst>
        </pc:spChg>
        <pc:spChg chg="add del mod">
          <ac:chgData name="Ellan Winter" userId="9a80851c-dfd5-4a04-bafd-92bdf8926baa" providerId="ADAL" clId="{30BD5941-AF39-49BE-AB93-BA6502264421}" dt="2020-01-30T14:26:13.698" v="519"/>
          <ac:spMkLst>
            <pc:docMk/>
            <pc:sldMk cId="1715025801" sldId="421"/>
            <ac:spMk id="58" creationId="{4D0BE3CD-EE8B-4347-972C-34AD2AD67C85}"/>
          </ac:spMkLst>
        </pc:spChg>
        <pc:spChg chg="add del mod">
          <ac:chgData name="Ellan Winter" userId="9a80851c-dfd5-4a04-bafd-92bdf8926baa" providerId="ADAL" clId="{30BD5941-AF39-49BE-AB93-BA6502264421}" dt="2020-01-30T14:26:13.698" v="519"/>
          <ac:spMkLst>
            <pc:docMk/>
            <pc:sldMk cId="1715025801" sldId="421"/>
            <ac:spMk id="59" creationId="{06E26BDC-3B4B-43F0-AACF-0FBC551F04F9}"/>
          </ac:spMkLst>
        </pc:spChg>
        <pc:spChg chg="add del mod">
          <ac:chgData name="Ellan Winter" userId="9a80851c-dfd5-4a04-bafd-92bdf8926baa" providerId="ADAL" clId="{30BD5941-AF39-49BE-AB93-BA6502264421}" dt="2020-01-30T14:26:13.698" v="519"/>
          <ac:spMkLst>
            <pc:docMk/>
            <pc:sldMk cId="1715025801" sldId="421"/>
            <ac:spMk id="60" creationId="{BE31DEC2-87DC-460E-B653-7E0DEF5F66DD}"/>
          </ac:spMkLst>
        </pc:spChg>
        <pc:spChg chg="add del mod">
          <ac:chgData name="Ellan Winter" userId="9a80851c-dfd5-4a04-bafd-92bdf8926baa" providerId="ADAL" clId="{30BD5941-AF39-49BE-AB93-BA6502264421}" dt="2020-01-30T14:26:13.698" v="519"/>
          <ac:spMkLst>
            <pc:docMk/>
            <pc:sldMk cId="1715025801" sldId="421"/>
            <ac:spMk id="61" creationId="{CD060FC7-7A85-4168-9F2C-D3295A74DBE5}"/>
          </ac:spMkLst>
        </pc:spChg>
        <pc:spChg chg="add del mod">
          <ac:chgData name="Ellan Winter" userId="9a80851c-dfd5-4a04-bafd-92bdf8926baa" providerId="ADAL" clId="{30BD5941-AF39-49BE-AB93-BA6502264421}" dt="2020-01-30T14:26:13.698" v="519"/>
          <ac:spMkLst>
            <pc:docMk/>
            <pc:sldMk cId="1715025801" sldId="421"/>
            <ac:spMk id="62" creationId="{63ABF76E-E090-40DF-ABFD-90540E14F8A3}"/>
          </ac:spMkLst>
        </pc:spChg>
        <pc:spChg chg="add del mod">
          <ac:chgData name="Ellan Winter" userId="9a80851c-dfd5-4a04-bafd-92bdf8926baa" providerId="ADAL" clId="{30BD5941-AF39-49BE-AB93-BA6502264421}" dt="2020-01-30T14:26:13.698" v="519"/>
          <ac:spMkLst>
            <pc:docMk/>
            <pc:sldMk cId="1715025801" sldId="421"/>
            <ac:spMk id="63" creationId="{0D1D4A51-0B1E-4CF2-9C8E-318A2C54D6A5}"/>
          </ac:spMkLst>
        </pc:spChg>
        <pc:spChg chg="add del mod">
          <ac:chgData name="Ellan Winter" userId="9a80851c-dfd5-4a04-bafd-92bdf8926baa" providerId="ADAL" clId="{30BD5941-AF39-49BE-AB93-BA6502264421}" dt="2020-01-30T14:26:13.698" v="519"/>
          <ac:spMkLst>
            <pc:docMk/>
            <pc:sldMk cId="1715025801" sldId="421"/>
            <ac:spMk id="64" creationId="{B4998C13-A332-4612-B234-29EF617C1883}"/>
          </ac:spMkLst>
        </pc:spChg>
        <pc:grpChg chg="del">
          <ac:chgData name="Ellan Winter" userId="9a80851c-dfd5-4a04-bafd-92bdf8926baa" providerId="ADAL" clId="{30BD5941-AF39-49BE-AB93-BA6502264421}" dt="2020-01-30T14:25:47.476" v="508" actId="478"/>
          <ac:grpSpMkLst>
            <pc:docMk/>
            <pc:sldMk cId="1715025801" sldId="421"/>
            <ac:grpSpMk id="3" creationId="{00114EFD-B2B5-4AFD-BBCF-EEA9CE693B1E}"/>
          </ac:grpSpMkLst>
        </pc:grpChg>
        <pc:grpChg chg="del">
          <ac:chgData name="Ellan Winter" userId="9a80851c-dfd5-4a04-bafd-92bdf8926baa" providerId="ADAL" clId="{30BD5941-AF39-49BE-AB93-BA6502264421}" dt="2020-01-30T14:25:47.476" v="508" actId="478"/>
          <ac:grpSpMkLst>
            <pc:docMk/>
            <pc:sldMk cId="1715025801" sldId="421"/>
            <ac:grpSpMk id="22" creationId="{8D41AC5D-4C52-42A0-AC06-AEF26749FC14}"/>
          </ac:grpSpMkLst>
        </pc:grpChg>
        <pc:grpChg chg="add">
          <ac:chgData name="Ellan Winter" userId="9a80851c-dfd5-4a04-bafd-92bdf8926baa" providerId="ADAL" clId="{30BD5941-AF39-49BE-AB93-BA6502264421}" dt="2020-01-30T14:25:48.177" v="509"/>
          <ac:grpSpMkLst>
            <pc:docMk/>
            <pc:sldMk cId="1715025801" sldId="421"/>
            <ac:grpSpMk id="28" creationId="{8DB65B00-393E-44D0-A0DB-5D0177D448F9}"/>
          </ac:grpSpMkLst>
        </pc:grpChg>
        <pc:grpChg chg="add">
          <ac:chgData name="Ellan Winter" userId="9a80851c-dfd5-4a04-bafd-92bdf8926baa" providerId="ADAL" clId="{30BD5941-AF39-49BE-AB93-BA6502264421}" dt="2020-01-30T14:25:48.177" v="509"/>
          <ac:grpSpMkLst>
            <pc:docMk/>
            <pc:sldMk cId="1715025801" sldId="421"/>
            <ac:grpSpMk id="50" creationId="{BCF47F72-BB25-4171-878C-6B1D6E64C665}"/>
          </ac:grpSpMkLst>
        </pc:grpChg>
        <pc:grpChg chg="add del mod">
          <ac:chgData name="Ellan Winter" userId="9a80851c-dfd5-4a04-bafd-92bdf8926baa" providerId="ADAL" clId="{30BD5941-AF39-49BE-AB93-BA6502264421}" dt="2020-01-30T14:26:13.698" v="519"/>
          <ac:grpSpMkLst>
            <pc:docMk/>
            <pc:sldMk cId="1715025801" sldId="421"/>
            <ac:grpSpMk id="53" creationId="{8E3DB2DD-12CC-445D-B4FA-B284F4E12600}"/>
          </ac:grpSpMkLst>
        </pc:grpChg>
        <pc:grpChg chg="add del mod">
          <ac:chgData name="Ellan Winter" userId="9a80851c-dfd5-4a04-bafd-92bdf8926baa" providerId="ADAL" clId="{30BD5941-AF39-49BE-AB93-BA6502264421}" dt="2020-01-30T14:26:13.698" v="519"/>
          <ac:grpSpMkLst>
            <pc:docMk/>
            <pc:sldMk cId="1715025801" sldId="421"/>
            <ac:grpSpMk id="66" creationId="{C6D79708-9F52-4747-BA25-DBCA3A81D011}"/>
          </ac:grpSpMkLst>
        </pc:grpChg>
        <pc:cxnChg chg="del">
          <ac:chgData name="Ellan Winter" userId="9a80851c-dfd5-4a04-bafd-92bdf8926baa" providerId="ADAL" clId="{30BD5941-AF39-49BE-AB93-BA6502264421}" dt="2020-01-30T14:25:47.476" v="508" actId="478"/>
          <ac:cxnSpMkLst>
            <pc:docMk/>
            <pc:sldMk cId="1715025801" sldId="421"/>
            <ac:cxnSpMk id="36" creationId="{0D80D4C6-AA89-4945-A511-BB003A7BA18C}"/>
          </ac:cxnSpMkLst>
        </pc:cxnChg>
        <pc:cxnChg chg="add">
          <ac:chgData name="Ellan Winter" userId="9a80851c-dfd5-4a04-bafd-92bdf8926baa" providerId="ADAL" clId="{30BD5941-AF39-49BE-AB93-BA6502264421}" dt="2020-01-30T14:25:48.177" v="509"/>
          <ac:cxnSpMkLst>
            <pc:docMk/>
            <pc:sldMk cId="1715025801" sldId="421"/>
            <ac:cxnSpMk id="49" creationId="{1C02E345-AAEF-4466-A2C8-D63F18699AA1}"/>
          </ac:cxnSpMkLst>
        </pc:cxnChg>
        <pc:cxnChg chg="add del mod">
          <ac:chgData name="Ellan Winter" userId="9a80851c-dfd5-4a04-bafd-92bdf8926baa" providerId="ADAL" clId="{30BD5941-AF39-49BE-AB93-BA6502264421}" dt="2020-01-30T14:26:13.698" v="519"/>
          <ac:cxnSpMkLst>
            <pc:docMk/>
            <pc:sldMk cId="1715025801" sldId="421"/>
            <ac:cxnSpMk id="65" creationId="{AC9140B7-EC81-453E-93C9-B453E3E9278F}"/>
          </ac:cxnSpMkLst>
        </pc:cxnChg>
      </pc:sldChg>
      <pc:sldChg chg="addSp delSp modSp">
        <pc:chgData name="Ellan Winter" userId="9a80851c-dfd5-4a04-bafd-92bdf8926baa" providerId="ADAL" clId="{30BD5941-AF39-49BE-AB93-BA6502264421}" dt="2020-01-30T14:27:04.592" v="603" actId="20577"/>
        <pc:sldMkLst>
          <pc:docMk/>
          <pc:sldMk cId="818542333" sldId="422"/>
        </pc:sldMkLst>
        <pc:spChg chg="mod">
          <ac:chgData name="Ellan Winter" userId="9a80851c-dfd5-4a04-bafd-92bdf8926baa" providerId="ADAL" clId="{30BD5941-AF39-49BE-AB93-BA6502264421}" dt="2020-01-30T14:27:04.592" v="603" actId="20577"/>
          <ac:spMkLst>
            <pc:docMk/>
            <pc:sldMk cId="818542333" sldId="422"/>
            <ac:spMk id="19" creationId="{5252A847-DE45-4FA3-A1F8-EEBEB845FF8E}"/>
          </ac:spMkLst>
        </pc:spChg>
        <pc:spChg chg="del">
          <ac:chgData name="Ellan Winter" userId="9a80851c-dfd5-4a04-bafd-92bdf8926baa" providerId="ADAL" clId="{30BD5941-AF39-49BE-AB93-BA6502264421}" dt="2020-01-30T14:26:08.715" v="513"/>
          <ac:spMkLst>
            <pc:docMk/>
            <pc:sldMk cId="818542333" sldId="422"/>
            <ac:spMk id="25" creationId="{0E1AABC1-E811-4FFF-B54A-387E2CCBD5C9}"/>
          </ac:spMkLst>
        </pc:spChg>
        <pc:spChg chg="del">
          <ac:chgData name="Ellan Winter" userId="9a80851c-dfd5-4a04-bafd-92bdf8926baa" providerId="ADAL" clId="{30BD5941-AF39-49BE-AB93-BA6502264421}" dt="2020-01-30T14:26:08.715" v="513"/>
          <ac:spMkLst>
            <pc:docMk/>
            <pc:sldMk cId="818542333" sldId="422"/>
            <ac:spMk id="26" creationId="{8F0C8EE6-6B1B-4C69-901A-96C507C1DD13}"/>
          </ac:spMkLst>
        </pc:spChg>
        <pc:spChg chg="del">
          <ac:chgData name="Ellan Winter" userId="9a80851c-dfd5-4a04-bafd-92bdf8926baa" providerId="ADAL" clId="{30BD5941-AF39-49BE-AB93-BA6502264421}" dt="2020-01-30T14:26:08.715" v="513"/>
          <ac:spMkLst>
            <pc:docMk/>
            <pc:sldMk cId="818542333" sldId="422"/>
            <ac:spMk id="27" creationId="{1120B85C-08CE-4DF8-AEEA-F806B0FDF4EC}"/>
          </ac:spMkLst>
        </pc:spChg>
        <pc:spChg chg="del">
          <ac:chgData name="Ellan Winter" userId="9a80851c-dfd5-4a04-bafd-92bdf8926baa" providerId="ADAL" clId="{30BD5941-AF39-49BE-AB93-BA6502264421}" dt="2020-01-30T14:26:08.715" v="513"/>
          <ac:spMkLst>
            <pc:docMk/>
            <pc:sldMk cId="818542333" sldId="422"/>
            <ac:spMk id="29" creationId="{99957F97-0BB9-4646-907D-3CA5DB66294B}"/>
          </ac:spMkLst>
        </pc:spChg>
        <pc:spChg chg="del">
          <ac:chgData name="Ellan Winter" userId="9a80851c-dfd5-4a04-bafd-92bdf8926baa" providerId="ADAL" clId="{30BD5941-AF39-49BE-AB93-BA6502264421}" dt="2020-01-30T14:26:08.715" v="513"/>
          <ac:spMkLst>
            <pc:docMk/>
            <pc:sldMk cId="818542333" sldId="422"/>
            <ac:spMk id="30" creationId="{C5F5F93E-768F-4F97-8BB0-DDF408FBBFFA}"/>
          </ac:spMkLst>
        </pc:spChg>
        <pc:spChg chg="del">
          <ac:chgData name="Ellan Winter" userId="9a80851c-dfd5-4a04-bafd-92bdf8926baa" providerId="ADAL" clId="{30BD5941-AF39-49BE-AB93-BA6502264421}" dt="2020-01-30T14:26:08.715" v="513"/>
          <ac:spMkLst>
            <pc:docMk/>
            <pc:sldMk cId="818542333" sldId="422"/>
            <ac:spMk id="31" creationId="{E5F43D2F-EAF2-412E-BA43-4B03F3A38440}"/>
          </ac:spMkLst>
        </pc:spChg>
        <pc:spChg chg="del">
          <ac:chgData name="Ellan Winter" userId="9a80851c-dfd5-4a04-bafd-92bdf8926baa" providerId="ADAL" clId="{30BD5941-AF39-49BE-AB93-BA6502264421}" dt="2020-01-30T14:26:08.715" v="513"/>
          <ac:spMkLst>
            <pc:docMk/>
            <pc:sldMk cId="818542333" sldId="422"/>
            <ac:spMk id="32" creationId="{6B409114-7550-416B-9D5D-12EAFA83176F}"/>
          </ac:spMkLst>
        </pc:spChg>
        <pc:spChg chg="del">
          <ac:chgData name="Ellan Winter" userId="9a80851c-dfd5-4a04-bafd-92bdf8926baa" providerId="ADAL" clId="{30BD5941-AF39-49BE-AB93-BA6502264421}" dt="2020-01-30T14:26:08.715" v="513"/>
          <ac:spMkLst>
            <pc:docMk/>
            <pc:sldMk cId="818542333" sldId="422"/>
            <ac:spMk id="34" creationId="{199E3EDF-9BDB-4E91-8EA9-8FB3DC0B8950}"/>
          </ac:spMkLst>
        </pc:spChg>
        <pc:spChg chg="del">
          <ac:chgData name="Ellan Winter" userId="9a80851c-dfd5-4a04-bafd-92bdf8926baa" providerId="ADAL" clId="{30BD5941-AF39-49BE-AB93-BA6502264421}" dt="2020-01-30T14:26:08.715" v="513"/>
          <ac:spMkLst>
            <pc:docMk/>
            <pc:sldMk cId="818542333" sldId="422"/>
            <ac:spMk id="35" creationId="{7FAD3458-06B6-4616-81BF-DE0404476DF3}"/>
          </ac:spMkLst>
        </pc:spChg>
        <pc:spChg chg="add">
          <ac:chgData name="Ellan Winter" userId="9a80851c-dfd5-4a04-bafd-92bdf8926baa" providerId="ADAL" clId="{30BD5941-AF39-49BE-AB93-BA6502264421}" dt="2020-01-30T14:26:15.247" v="520"/>
          <ac:spMkLst>
            <pc:docMk/>
            <pc:sldMk cId="818542333" sldId="422"/>
            <ac:spMk id="40" creationId="{561BEDD5-501C-4F9D-841D-22C1724B66F3}"/>
          </ac:spMkLst>
        </pc:spChg>
        <pc:spChg chg="add">
          <ac:chgData name="Ellan Winter" userId="9a80851c-dfd5-4a04-bafd-92bdf8926baa" providerId="ADAL" clId="{30BD5941-AF39-49BE-AB93-BA6502264421}" dt="2020-01-30T14:26:15.247" v="520"/>
          <ac:spMkLst>
            <pc:docMk/>
            <pc:sldMk cId="818542333" sldId="422"/>
            <ac:spMk id="41" creationId="{C198BBFA-7B5D-4B70-AD72-7855A7168BD9}"/>
          </ac:spMkLst>
        </pc:spChg>
        <pc:spChg chg="add">
          <ac:chgData name="Ellan Winter" userId="9a80851c-dfd5-4a04-bafd-92bdf8926baa" providerId="ADAL" clId="{30BD5941-AF39-49BE-AB93-BA6502264421}" dt="2020-01-30T14:26:15.247" v="520"/>
          <ac:spMkLst>
            <pc:docMk/>
            <pc:sldMk cId="818542333" sldId="422"/>
            <ac:spMk id="42" creationId="{2E7FAED6-02E6-432D-AC8C-84C6CD77399E}"/>
          </ac:spMkLst>
        </pc:spChg>
        <pc:spChg chg="add">
          <ac:chgData name="Ellan Winter" userId="9a80851c-dfd5-4a04-bafd-92bdf8926baa" providerId="ADAL" clId="{30BD5941-AF39-49BE-AB93-BA6502264421}" dt="2020-01-30T14:26:15.247" v="520"/>
          <ac:spMkLst>
            <pc:docMk/>
            <pc:sldMk cId="818542333" sldId="422"/>
            <ac:spMk id="43" creationId="{667B1E8D-FE4A-44F2-8C6D-5A02D403C5F3}"/>
          </ac:spMkLst>
        </pc:spChg>
        <pc:spChg chg="add">
          <ac:chgData name="Ellan Winter" userId="9a80851c-dfd5-4a04-bafd-92bdf8926baa" providerId="ADAL" clId="{30BD5941-AF39-49BE-AB93-BA6502264421}" dt="2020-01-30T14:26:15.247" v="520"/>
          <ac:spMkLst>
            <pc:docMk/>
            <pc:sldMk cId="818542333" sldId="422"/>
            <ac:spMk id="44" creationId="{35CFCE45-430D-4C27-9AF2-CB69934310E2}"/>
          </ac:spMkLst>
        </pc:spChg>
        <pc:spChg chg="add">
          <ac:chgData name="Ellan Winter" userId="9a80851c-dfd5-4a04-bafd-92bdf8926baa" providerId="ADAL" clId="{30BD5941-AF39-49BE-AB93-BA6502264421}" dt="2020-01-30T14:26:15.247" v="520"/>
          <ac:spMkLst>
            <pc:docMk/>
            <pc:sldMk cId="818542333" sldId="422"/>
            <ac:spMk id="45" creationId="{104D8ACE-3EF9-4CA9-88D9-79A71225BA44}"/>
          </ac:spMkLst>
        </pc:spChg>
        <pc:spChg chg="add">
          <ac:chgData name="Ellan Winter" userId="9a80851c-dfd5-4a04-bafd-92bdf8926baa" providerId="ADAL" clId="{30BD5941-AF39-49BE-AB93-BA6502264421}" dt="2020-01-30T14:26:15.247" v="520"/>
          <ac:spMkLst>
            <pc:docMk/>
            <pc:sldMk cId="818542333" sldId="422"/>
            <ac:spMk id="46" creationId="{C28A17DD-B074-483F-BD5A-2F099562F5BA}"/>
          </ac:spMkLst>
        </pc:spChg>
        <pc:spChg chg="add">
          <ac:chgData name="Ellan Winter" userId="9a80851c-dfd5-4a04-bafd-92bdf8926baa" providerId="ADAL" clId="{30BD5941-AF39-49BE-AB93-BA6502264421}" dt="2020-01-30T14:26:15.247" v="520"/>
          <ac:spMkLst>
            <pc:docMk/>
            <pc:sldMk cId="818542333" sldId="422"/>
            <ac:spMk id="47" creationId="{DB2C97F4-8D40-416C-8958-B384A231282F}"/>
          </ac:spMkLst>
        </pc:spChg>
        <pc:spChg chg="add">
          <ac:chgData name="Ellan Winter" userId="9a80851c-dfd5-4a04-bafd-92bdf8926baa" providerId="ADAL" clId="{30BD5941-AF39-49BE-AB93-BA6502264421}" dt="2020-01-30T14:26:15.247" v="520"/>
          <ac:spMkLst>
            <pc:docMk/>
            <pc:sldMk cId="818542333" sldId="422"/>
            <ac:spMk id="48" creationId="{276CFAC5-5DA6-4A3D-8F51-F9992E995FF3}"/>
          </ac:spMkLst>
        </pc:spChg>
        <pc:grpChg chg="del">
          <ac:chgData name="Ellan Winter" userId="9a80851c-dfd5-4a04-bafd-92bdf8926baa" providerId="ADAL" clId="{30BD5941-AF39-49BE-AB93-BA6502264421}" dt="2020-01-30T14:26:08.715" v="513"/>
          <ac:grpSpMkLst>
            <pc:docMk/>
            <pc:sldMk cId="818542333" sldId="422"/>
            <ac:grpSpMk id="3" creationId="{00114EFD-B2B5-4AFD-BBCF-EEA9CE693B1E}"/>
          </ac:grpSpMkLst>
        </pc:grpChg>
        <pc:grpChg chg="del">
          <ac:chgData name="Ellan Winter" userId="9a80851c-dfd5-4a04-bafd-92bdf8926baa" providerId="ADAL" clId="{30BD5941-AF39-49BE-AB93-BA6502264421}" dt="2020-01-30T14:26:08.715" v="513"/>
          <ac:grpSpMkLst>
            <pc:docMk/>
            <pc:sldMk cId="818542333" sldId="422"/>
            <ac:grpSpMk id="22" creationId="{8D41AC5D-4C52-42A0-AC06-AEF26749FC14}"/>
          </ac:grpSpMkLst>
        </pc:grpChg>
        <pc:grpChg chg="add">
          <ac:chgData name="Ellan Winter" userId="9a80851c-dfd5-4a04-bafd-92bdf8926baa" providerId="ADAL" clId="{30BD5941-AF39-49BE-AB93-BA6502264421}" dt="2020-01-30T14:26:15.247" v="520"/>
          <ac:grpSpMkLst>
            <pc:docMk/>
            <pc:sldMk cId="818542333" sldId="422"/>
            <ac:grpSpMk id="28" creationId="{114E5763-EEAC-4463-8876-8CD7E2939F94}"/>
          </ac:grpSpMkLst>
        </pc:grpChg>
        <pc:grpChg chg="add">
          <ac:chgData name="Ellan Winter" userId="9a80851c-dfd5-4a04-bafd-92bdf8926baa" providerId="ADAL" clId="{30BD5941-AF39-49BE-AB93-BA6502264421}" dt="2020-01-30T14:26:15.247" v="520"/>
          <ac:grpSpMkLst>
            <pc:docMk/>
            <pc:sldMk cId="818542333" sldId="422"/>
            <ac:grpSpMk id="50" creationId="{03F81937-A947-4022-BE0A-4BFBC7D9DE5C}"/>
          </ac:grpSpMkLst>
        </pc:grpChg>
        <pc:cxnChg chg="del">
          <ac:chgData name="Ellan Winter" userId="9a80851c-dfd5-4a04-bafd-92bdf8926baa" providerId="ADAL" clId="{30BD5941-AF39-49BE-AB93-BA6502264421}" dt="2020-01-30T14:26:08.715" v="513"/>
          <ac:cxnSpMkLst>
            <pc:docMk/>
            <pc:sldMk cId="818542333" sldId="422"/>
            <ac:cxnSpMk id="36" creationId="{0D80D4C6-AA89-4945-A511-BB003A7BA18C}"/>
          </ac:cxnSpMkLst>
        </pc:cxnChg>
        <pc:cxnChg chg="add">
          <ac:chgData name="Ellan Winter" userId="9a80851c-dfd5-4a04-bafd-92bdf8926baa" providerId="ADAL" clId="{30BD5941-AF39-49BE-AB93-BA6502264421}" dt="2020-01-30T14:26:15.247" v="520"/>
          <ac:cxnSpMkLst>
            <pc:docMk/>
            <pc:sldMk cId="818542333" sldId="422"/>
            <ac:cxnSpMk id="49" creationId="{1992DA76-474B-4292-A491-D6178BBC61FE}"/>
          </ac:cxnSpMkLst>
        </pc:cxnChg>
      </pc:sldChg>
      <pc:sldChg chg="modSp">
        <pc:chgData name="Ellan Winter" userId="9a80851c-dfd5-4a04-bafd-92bdf8926baa" providerId="ADAL" clId="{30BD5941-AF39-49BE-AB93-BA6502264421}" dt="2020-01-30T14:31:08.830" v="607"/>
        <pc:sldMkLst>
          <pc:docMk/>
          <pc:sldMk cId="3137393926" sldId="423"/>
        </pc:sldMkLst>
        <pc:spChg chg="mod">
          <ac:chgData name="Ellan Winter" userId="9a80851c-dfd5-4a04-bafd-92bdf8926baa" providerId="ADAL" clId="{30BD5941-AF39-49BE-AB93-BA6502264421}" dt="2020-01-30T14:31:08.830" v="607"/>
          <ac:spMkLst>
            <pc:docMk/>
            <pc:sldMk cId="3137393926" sldId="423"/>
            <ac:spMk id="19" creationId="{5252A847-DE45-4FA3-A1F8-EEBEB845FF8E}"/>
          </ac:spMkLst>
        </pc:spChg>
      </pc:sldChg>
      <pc:sldChg chg="modSp">
        <pc:chgData name="Ellan Winter" userId="9a80851c-dfd5-4a04-bafd-92bdf8926baa" providerId="ADAL" clId="{30BD5941-AF39-49BE-AB93-BA6502264421}" dt="2020-01-30T14:30:56.241" v="606" actId="20577"/>
        <pc:sldMkLst>
          <pc:docMk/>
          <pc:sldMk cId="2759923857" sldId="424"/>
        </pc:sldMkLst>
        <pc:spChg chg="mod">
          <ac:chgData name="Ellan Winter" userId="9a80851c-dfd5-4a04-bafd-92bdf8926baa" providerId="ADAL" clId="{30BD5941-AF39-49BE-AB93-BA6502264421}" dt="2020-01-30T14:30:56.241" v="606" actId="20577"/>
          <ac:spMkLst>
            <pc:docMk/>
            <pc:sldMk cId="2759923857" sldId="424"/>
            <ac:spMk id="19" creationId="{5252A847-DE45-4FA3-A1F8-EEBEB845FF8E}"/>
          </ac:spMkLst>
        </pc:spChg>
      </pc:sldChg>
    </pc:docChg>
  </pc:docChgLst>
  <pc:docChgLst>
    <pc:chgData name="Kyle Tidswell-Brown" userId="3518c4a0-5c99-4880-b127-cb60ccf11a39" providerId="ADAL" clId="{E76C7071-D93A-4DBB-BAF4-B639C7EE0EBF}"/>
    <pc:docChg chg="undo custSel addSld delSld modSld">
      <pc:chgData name="Kyle Tidswell-Brown" userId="3518c4a0-5c99-4880-b127-cb60ccf11a39" providerId="ADAL" clId="{E76C7071-D93A-4DBB-BAF4-B639C7EE0EBF}" dt="2020-01-30T16:06:33.231" v="443" actId="20577"/>
      <pc:docMkLst>
        <pc:docMk/>
      </pc:docMkLst>
      <pc:sldChg chg="modSp">
        <pc:chgData name="Kyle Tidswell-Brown" userId="3518c4a0-5c99-4880-b127-cb60ccf11a39" providerId="ADAL" clId="{E76C7071-D93A-4DBB-BAF4-B639C7EE0EBF}" dt="2020-01-30T15:17:44.344" v="1" actId="20577"/>
        <pc:sldMkLst>
          <pc:docMk/>
          <pc:sldMk cId="2637481266" sldId="256"/>
        </pc:sldMkLst>
        <pc:spChg chg="mod">
          <ac:chgData name="Kyle Tidswell-Brown" userId="3518c4a0-5c99-4880-b127-cb60ccf11a39" providerId="ADAL" clId="{E76C7071-D93A-4DBB-BAF4-B639C7EE0EBF}" dt="2020-01-30T15:17:44.344" v="1" actId="20577"/>
          <ac:spMkLst>
            <pc:docMk/>
            <pc:sldMk cId="2637481266" sldId="256"/>
            <ac:spMk id="19" creationId="{5252A847-DE45-4FA3-A1F8-EEBEB845FF8E}"/>
          </ac:spMkLst>
        </pc:spChg>
      </pc:sldChg>
      <pc:sldChg chg="addSp delSp modSp">
        <pc:chgData name="Kyle Tidswell-Brown" userId="3518c4a0-5c99-4880-b127-cb60ccf11a39" providerId="ADAL" clId="{E76C7071-D93A-4DBB-BAF4-B639C7EE0EBF}" dt="2020-01-30T15:23:16.151" v="94"/>
        <pc:sldMkLst>
          <pc:docMk/>
          <pc:sldMk cId="1669721746" sldId="365"/>
        </pc:sldMkLst>
        <pc:spChg chg="mod">
          <ac:chgData name="Kyle Tidswell-Brown" userId="3518c4a0-5c99-4880-b127-cb60ccf11a39" providerId="ADAL" clId="{E76C7071-D93A-4DBB-BAF4-B639C7EE0EBF}" dt="2020-01-30T15:18:15.327" v="5" actId="20577"/>
          <ac:spMkLst>
            <pc:docMk/>
            <pc:sldMk cId="1669721746" sldId="365"/>
            <ac:spMk id="19" creationId="{5252A847-DE45-4FA3-A1F8-EEBEB845FF8E}"/>
          </ac:spMkLst>
        </pc:spChg>
        <pc:spChg chg="add">
          <ac:chgData name="Kyle Tidswell-Brown" userId="3518c4a0-5c99-4880-b127-cb60ccf11a39" providerId="ADAL" clId="{E76C7071-D93A-4DBB-BAF4-B639C7EE0EBF}" dt="2020-01-30T15:23:16.151" v="94"/>
          <ac:spMkLst>
            <pc:docMk/>
            <pc:sldMk cId="1669721746" sldId="365"/>
            <ac:spMk id="24" creationId="{7058A497-42FD-4235-B47F-E7E8685DCD55}"/>
          </ac:spMkLst>
        </pc:spChg>
        <pc:spChg chg="add">
          <ac:chgData name="Kyle Tidswell-Brown" userId="3518c4a0-5c99-4880-b127-cb60ccf11a39" providerId="ADAL" clId="{E76C7071-D93A-4DBB-BAF4-B639C7EE0EBF}" dt="2020-01-30T15:23:16.151" v="94"/>
          <ac:spMkLst>
            <pc:docMk/>
            <pc:sldMk cId="1669721746" sldId="365"/>
            <ac:spMk id="25" creationId="{41419020-0E10-4DCE-9660-7EBD1928B855}"/>
          </ac:spMkLst>
        </pc:spChg>
        <pc:spChg chg="add">
          <ac:chgData name="Kyle Tidswell-Brown" userId="3518c4a0-5c99-4880-b127-cb60ccf11a39" providerId="ADAL" clId="{E76C7071-D93A-4DBB-BAF4-B639C7EE0EBF}" dt="2020-01-30T15:23:16.151" v="94"/>
          <ac:spMkLst>
            <pc:docMk/>
            <pc:sldMk cId="1669721746" sldId="365"/>
            <ac:spMk id="26" creationId="{7173958E-6C8A-475E-A7DF-EFA7BF1C7582}"/>
          </ac:spMkLst>
        </pc:spChg>
        <pc:spChg chg="del">
          <ac:chgData name="Kyle Tidswell-Brown" userId="3518c4a0-5c99-4880-b127-cb60ccf11a39" providerId="ADAL" clId="{E76C7071-D93A-4DBB-BAF4-B639C7EE0EBF}" dt="2020-01-30T15:23:15.788" v="93" actId="478"/>
          <ac:spMkLst>
            <pc:docMk/>
            <pc:sldMk cId="1669721746" sldId="365"/>
            <ac:spMk id="36" creationId="{63F19504-E48A-4032-AE23-48ED8E0A69EB}"/>
          </ac:spMkLst>
        </pc:spChg>
        <pc:spChg chg="del">
          <ac:chgData name="Kyle Tidswell-Brown" userId="3518c4a0-5c99-4880-b127-cb60ccf11a39" providerId="ADAL" clId="{E76C7071-D93A-4DBB-BAF4-B639C7EE0EBF}" dt="2020-01-30T15:23:15.788" v="93" actId="478"/>
          <ac:spMkLst>
            <pc:docMk/>
            <pc:sldMk cId="1669721746" sldId="365"/>
            <ac:spMk id="46" creationId="{185D6F4E-FBC0-4D88-9CF1-CF2BA0F76559}"/>
          </ac:spMkLst>
        </pc:spChg>
        <pc:spChg chg="del">
          <ac:chgData name="Kyle Tidswell-Brown" userId="3518c4a0-5c99-4880-b127-cb60ccf11a39" providerId="ADAL" clId="{E76C7071-D93A-4DBB-BAF4-B639C7EE0EBF}" dt="2020-01-30T15:23:15.788" v="93" actId="478"/>
          <ac:spMkLst>
            <pc:docMk/>
            <pc:sldMk cId="1669721746" sldId="365"/>
            <ac:spMk id="48" creationId="{2F725FA1-6727-4B0D-A786-53D1B7BEA369}"/>
          </ac:spMkLst>
        </pc:spChg>
        <pc:cxnChg chg="add del">
          <ac:chgData name="Kyle Tidswell-Brown" userId="3518c4a0-5c99-4880-b127-cb60ccf11a39" providerId="ADAL" clId="{E76C7071-D93A-4DBB-BAF4-B639C7EE0EBF}" dt="2020-01-30T15:21:27.786" v="29" actId="478"/>
          <ac:cxnSpMkLst>
            <pc:docMk/>
            <pc:sldMk cId="1669721746" sldId="365"/>
            <ac:cxnSpMk id="4" creationId="{29329DB4-A9D9-4E36-8AF6-C1D04D1EE722}"/>
          </ac:cxnSpMkLst>
        </pc:cxnChg>
        <pc:cxnChg chg="add del">
          <ac:chgData name="Kyle Tidswell-Brown" userId="3518c4a0-5c99-4880-b127-cb60ccf11a39" providerId="ADAL" clId="{E76C7071-D93A-4DBB-BAF4-B639C7EE0EBF}" dt="2020-01-30T15:21:28.692" v="31"/>
          <ac:cxnSpMkLst>
            <pc:docMk/>
            <pc:sldMk cId="1669721746" sldId="365"/>
            <ac:cxnSpMk id="20" creationId="{AB381D4C-E3FF-4F07-9327-6C83622318E3}"/>
          </ac:cxnSpMkLst>
        </pc:cxnChg>
        <pc:cxnChg chg="add del">
          <ac:chgData name="Kyle Tidswell-Brown" userId="3518c4a0-5c99-4880-b127-cb60ccf11a39" providerId="ADAL" clId="{E76C7071-D93A-4DBB-BAF4-B639C7EE0EBF}" dt="2020-01-30T15:21:28.692" v="31"/>
          <ac:cxnSpMkLst>
            <pc:docMk/>
            <pc:sldMk cId="1669721746" sldId="365"/>
            <ac:cxnSpMk id="21" creationId="{37AB5674-C6FF-4954-BF21-D042D308ECF3}"/>
          </ac:cxnSpMkLst>
        </pc:cxnChg>
        <pc:cxnChg chg="add del">
          <ac:chgData name="Kyle Tidswell-Brown" userId="3518c4a0-5c99-4880-b127-cb60ccf11a39" providerId="ADAL" clId="{E76C7071-D93A-4DBB-BAF4-B639C7EE0EBF}" dt="2020-01-30T15:21:28.118" v="30" actId="478"/>
          <ac:cxnSpMkLst>
            <pc:docMk/>
            <pc:sldMk cId="1669721746" sldId="365"/>
            <ac:cxnSpMk id="33" creationId="{CB35F0CE-6FC8-44AB-AB37-B84F28276CB0}"/>
          </ac:cxnSpMkLst>
        </pc:cxnChg>
      </pc:sldChg>
      <pc:sldChg chg="modSp">
        <pc:chgData name="Kyle Tidswell-Brown" userId="3518c4a0-5c99-4880-b127-cb60ccf11a39" providerId="ADAL" clId="{E76C7071-D93A-4DBB-BAF4-B639C7EE0EBF}" dt="2020-01-30T15:18:06.305" v="3" actId="20577"/>
        <pc:sldMkLst>
          <pc:docMk/>
          <pc:sldMk cId="332354265" sldId="366"/>
        </pc:sldMkLst>
        <pc:spChg chg="mod">
          <ac:chgData name="Kyle Tidswell-Brown" userId="3518c4a0-5c99-4880-b127-cb60ccf11a39" providerId="ADAL" clId="{E76C7071-D93A-4DBB-BAF4-B639C7EE0EBF}" dt="2020-01-30T15:18:06.305" v="3" actId="20577"/>
          <ac:spMkLst>
            <pc:docMk/>
            <pc:sldMk cId="332354265" sldId="366"/>
            <ac:spMk id="19" creationId="{5252A847-DE45-4FA3-A1F8-EEBEB845FF8E}"/>
          </ac:spMkLst>
        </pc:spChg>
      </pc:sldChg>
      <pc:sldChg chg="modSp">
        <pc:chgData name="Kyle Tidswell-Brown" userId="3518c4a0-5c99-4880-b127-cb60ccf11a39" providerId="ADAL" clId="{E76C7071-D93A-4DBB-BAF4-B639C7EE0EBF}" dt="2020-01-30T15:32:11.566" v="105" actId="20577"/>
        <pc:sldMkLst>
          <pc:docMk/>
          <pc:sldMk cId="567761941" sldId="371"/>
        </pc:sldMkLst>
        <pc:spChg chg="mod">
          <ac:chgData name="Kyle Tidswell-Brown" userId="3518c4a0-5c99-4880-b127-cb60ccf11a39" providerId="ADAL" clId="{E76C7071-D93A-4DBB-BAF4-B639C7EE0EBF}" dt="2020-01-30T15:32:11.566" v="105" actId="20577"/>
          <ac:spMkLst>
            <pc:docMk/>
            <pc:sldMk cId="567761941" sldId="371"/>
            <ac:spMk id="28" creationId="{69F329F7-4FAC-4D85-8B64-383F02D0508A}"/>
          </ac:spMkLst>
        </pc:spChg>
      </pc:sldChg>
      <pc:sldChg chg="modSp">
        <pc:chgData name="Kyle Tidswell-Brown" userId="3518c4a0-5c99-4880-b127-cb60ccf11a39" providerId="ADAL" clId="{E76C7071-D93A-4DBB-BAF4-B639C7EE0EBF}" dt="2020-01-30T15:32:04.156" v="103" actId="20577"/>
        <pc:sldMkLst>
          <pc:docMk/>
          <pc:sldMk cId="545768664" sldId="372"/>
        </pc:sldMkLst>
        <pc:spChg chg="mod">
          <ac:chgData name="Kyle Tidswell-Brown" userId="3518c4a0-5c99-4880-b127-cb60ccf11a39" providerId="ADAL" clId="{E76C7071-D93A-4DBB-BAF4-B639C7EE0EBF}" dt="2020-01-30T15:32:04.156" v="103" actId="20577"/>
          <ac:spMkLst>
            <pc:docMk/>
            <pc:sldMk cId="545768664" sldId="372"/>
            <ac:spMk id="26" creationId="{8F0C8EE6-6B1B-4C69-901A-96C507C1DD13}"/>
          </ac:spMkLst>
        </pc:spChg>
      </pc:sldChg>
      <pc:sldChg chg="addSp delSp modSp">
        <pc:chgData name="Kyle Tidswell-Brown" userId="3518c4a0-5c99-4880-b127-cb60ccf11a39" providerId="ADAL" clId="{E76C7071-D93A-4DBB-BAF4-B639C7EE0EBF}" dt="2020-01-30T15:23:10.132" v="92" actId="20577"/>
        <pc:sldMkLst>
          <pc:docMk/>
          <pc:sldMk cId="796181453" sldId="412"/>
        </pc:sldMkLst>
        <pc:spChg chg="add del mod">
          <ac:chgData name="Kyle Tidswell-Brown" userId="3518c4a0-5c99-4880-b127-cb60ccf11a39" providerId="ADAL" clId="{E76C7071-D93A-4DBB-BAF4-B639C7EE0EBF}" dt="2020-01-30T15:21:26.729" v="26" actId="767"/>
          <ac:spMkLst>
            <pc:docMk/>
            <pc:sldMk cId="796181453" sldId="412"/>
            <ac:spMk id="6" creationId="{5C1D0B73-D344-48F4-93B8-DF8BA9E16746}"/>
          </ac:spMkLst>
        </pc:spChg>
        <pc:spChg chg="mod">
          <ac:chgData name="Kyle Tidswell-Brown" userId="3518c4a0-5c99-4880-b127-cb60ccf11a39" providerId="ADAL" clId="{E76C7071-D93A-4DBB-BAF4-B639C7EE0EBF}" dt="2020-01-30T15:22:20.859" v="81" actId="20577"/>
          <ac:spMkLst>
            <pc:docMk/>
            <pc:sldMk cId="796181453" sldId="412"/>
            <ac:spMk id="19" creationId="{5252A847-DE45-4FA3-A1F8-EEBEB845FF8E}"/>
          </ac:spMkLst>
        </pc:spChg>
        <pc:spChg chg="mod">
          <ac:chgData name="Kyle Tidswell-Brown" userId="3518c4a0-5c99-4880-b127-cb60ccf11a39" providerId="ADAL" clId="{E76C7071-D93A-4DBB-BAF4-B639C7EE0EBF}" dt="2020-01-30T15:22:59.163" v="83" actId="20577"/>
          <ac:spMkLst>
            <pc:docMk/>
            <pc:sldMk cId="796181453" sldId="412"/>
            <ac:spMk id="29" creationId="{38CC5FF9-D56D-45AE-911D-48EF2DC23676}"/>
          </ac:spMkLst>
        </pc:spChg>
        <pc:spChg chg="mod">
          <ac:chgData name="Kyle Tidswell-Brown" userId="3518c4a0-5c99-4880-b127-cb60ccf11a39" providerId="ADAL" clId="{E76C7071-D93A-4DBB-BAF4-B639C7EE0EBF}" dt="2020-01-30T15:23:05.698" v="90" actId="20577"/>
          <ac:spMkLst>
            <pc:docMk/>
            <pc:sldMk cId="796181453" sldId="412"/>
            <ac:spMk id="30" creationId="{6C450F62-0935-4DAD-91C9-62F60EDE1BCF}"/>
          </ac:spMkLst>
        </pc:spChg>
        <pc:spChg chg="mod">
          <ac:chgData name="Kyle Tidswell-Brown" userId="3518c4a0-5c99-4880-b127-cb60ccf11a39" providerId="ADAL" clId="{E76C7071-D93A-4DBB-BAF4-B639C7EE0EBF}" dt="2020-01-30T15:23:10.132" v="92" actId="20577"/>
          <ac:spMkLst>
            <pc:docMk/>
            <pc:sldMk cId="796181453" sldId="412"/>
            <ac:spMk id="35" creationId="{93FF0524-8AAA-4B5E-82A9-499E9AD228ED}"/>
          </ac:spMkLst>
        </pc:spChg>
        <pc:cxnChg chg="add del mod">
          <ac:chgData name="Kyle Tidswell-Brown" userId="3518c4a0-5c99-4880-b127-cb60ccf11a39" providerId="ADAL" clId="{E76C7071-D93A-4DBB-BAF4-B639C7EE0EBF}" dt="2020-01-30T15:21:27.448" v="28" actId="11529"/>
          <ac:cxnSpMkLst>
            <pc:docMk/>
            <pc:sldMk cId="796181453" sldId="412"/>
            <ac:cxnSpMk id="5" creationId="{3D3C8D01-D342-43F1-BB7E-FF8388973825}"/>
          </ac:cxnSpMkLst>
        </pc:cxnChg>
        <pc:cxnChg chg="add del mod">
          <ac:chgData name="Kyle Tidswell-Brown" userId="3518c4a0-5c99-4880-b127-cb60ccf11a39" providerId="ADAL" clId="{E76C7071-D93A-4DBB-BAF4-B639C7EE0EBF}" dt="2020-01-30T15:21:23.758" v="24" actId="11529"/>
          <ac:cxnSpMkLst>
            <pc:docMk/>
            <pc:sldMk cId="796181453" sldId="412"/>
            <ac:cxnSpMk id="9" creationId="{F96AE617-7836-461E-9DBC-B2A0B4AE4157}"/>
          </ac:cxnSpMkLst>
        </pc:cxnChg>
        <pc:cxnChg chg="mod">
          <ac:chgData name="Kyle Tidswell-Brown" userId="3518c4a0-5c99-4880-b127-cb60ccf11a39" providerId="ADAL" clId="{E76C7071-D93A-4DBB-BAF4-B639C7EE0EBF}" dt="2020-01-30T15:21:31.807" v="35" actId="1076"/>
          <ac:cxnSpMkLst>
            <pc:docMk/>
            <pc:sldMk cId="796181453" sldId="412"/>
            <ac:cxnSpMk id="43" creationId="{E81C9DFA-B8F1-4B7A-AE53-5C3A1C07692D}"/>
          </ac:cxnSpMkLst>
        </pc:cxnChg>
        <pc:cxnChg chg="mod">
          <ac:chgData name="Kyle Tidswell-Brown" userId="3518c4a0-5c99-4880-b127-cb60ccf11a39" providerId="ADAL" clId="{E76C7071-D93A-4DBB-BAF4-B639C7EE0EBF}" dt="2020-01-30T15:21:29.828" v="33" actId="1076"/>
          <ac:cxnSpMkLst>
            <pc:docMk/>
            <pc:sldMk cId="796181453" sldId="412"/>
            <ac:cxnSpMk id="44" creationId="{0ED889BF-2F9E-433A-AF84-5ED3F26BFFFF}"/>
          </ac:cxnSpMkLst>
        </pc:cxnChg>
      </pc:sldChg>
      <pc:sldChg chg="modSp">
        <pc:chgData name="Kyle Tidswell-Brown" userId="3518c4a0-5c99-4880-b127-cb60ccf11a39" providerId="ADAL" clId="{E76C7071-D93A-4DBB-BAF4-B639C7EE0EBF}" dt="2020-01-30T15:32:17.033" v="107" actId="20577"/>
        <pc:sldMkLst>
          <pc:docMk/>
          <pc:sldMk cId="1915880055" sldId="413"/>
        </pc:sldMkLst>
        <pc:spChg chg="mod">
          <ac:chgData name="Kyle Tidswell-Brown" userId="3518c4a0-5c99-4880-b127-cb60ccf11a39" providerId="ADAL" clId="{E76C7071-D93A-4DBB-BAF4-B639C7EE0EBF}" dt="2020-01-30T15:32:17.033" v="107" actId="20577"/>
          <ac:spMkLst>
            <pc:docMk/>
            <pc:sldMk cId="1915880055" sldId="413"/>
            <ac:spMk id="27" creationId="{B452A76B-EE4F-478E-9A74-6B990240D254}"/>
          </ac:spMkLst>
        </pc:spChg>
      </pc:sldChg>
      <pc:sldChg chg="modSp">
        <pc:chgData name="Kyle Tidswell-Brown" userId="3518c4a0-5c99-4880-b127-cb60ccf11a39" providerId="ADAL" clId="{E76C7071-D93A-4DBB-BAF4-B639C7EE0EBF}" dt="2020-01-30T15:32:14.334" v="106" actId="20577"/>
        <pc:sldMkLst>
          <pc:docMk/>
          <pc:sldMk cId="459273556" sldId="414"/>
        </pc:sldMkLst>
        <pc:spChg chg="mod">
          <ac:chgData name="Kyle Tidswell-Brown" userId="3518c4a0-5c99-4880-b127-cb60ccf11a39" providerId="ADAL" clId="{E76C7071-D93A-4DBB-BAF4-B639C7EE0EBF}" dt="2020-01-30T15:32:14.334" v="106" actId="20577"/>
          <ac:spMkLst>
            <pc:docMk/>
            <pc:sldMk cId="459273556" sldId="414"/>
            <ac:spMk id="27" creationId="{B452A76B-EE4F-478E-9A74-6B990240D254}"/>
          </ac:spMkLst>
        </pc:spChg>
      </pc:sldChg>
      <pc:sldChg chg="modSp">
        <pc:chgData name="Kyle Tidswell-Brown" userId="3518c4a0-5c99-4880-b127-cb60ccf11a39" providerId="ADAL" clId="{E76C7071-D93A-4DBB-BAF4-B639C7EE0EBF}" dt="2020-01-30T15:32:08.467" v="104" actId="20577"/>
        <pc:sldMkLst>
          <pc:docMk/>
          <pc:sldMk cId="3406975003" sldId="415"/>
        </pc:sldMkLst>
        <pc:spChg chg="mod">
          <ac:chgData name="Kyle Tidswell-Brown" userId="3518c4a0-5c99-4880-b127-cb60ccf11a39" providerId="ADAL" clId="{E76C7071-D93A-4DBB-BAF4-B639C7EE0EBF}" dt="2020-01-30T15:32:08.467" v="104" actId="20577"/>
          <ac:spMkLst>
            <pc:docMk/>
            <pc:sldMk cId="3406975003" sldId="415"/>
            <ac:spMk id="33" creationId="{EFFAB527-AD2F-4F4B-9219-246054489AA8}"/>
          </ac:spMkLst>
        </pc:spChg>
      </pc:sldChg>
      <pc:sldChg chg="modSp">
        <pc:chgData name="Kyle Tidswell-Brown" userId="3518c4a0-5c99-4880-b127-cb60ccf11a39" providerId="ADAL" clId="{E76C7071-D93A-4DBB-BAF4-B639C7EE0EBF}" dt="2020-01-30T15:31:58.513" v="98" actId="20577"/>
        <pc:sldMkLst>
          <pc:docMk/>
          <pc:sldMk cId="4125297495" sldId="416"/>
        </pc:sldMkLst>
        <pc:spChg chg="mod">
          <ac:chgData name="Kyle Tidswell-Brown" userId="3518c4a0-5c99-4880-b127-cb60ccf11a39" providerId="ADAL" clId="{E76C7071-D93A-4DBB-BAF4-B639C7EE0EBF}" dt="2020-01-30T15:31:58.513" v="98" actId="20577"/>
          <ac:spMkLst>
            <pc:docMk/>
            <pc:sldMk cId="4125297495" sldId="416"/>
            <ac:spMk id="26" creationId="{8F0C8EE6-6B1B-4C69-901A-96C507C1DD13}"/>
          </ac:spMkLst>
        </pc:spChg>
      </pc:sldChg>
      <pc:sldChg chg="delSp modSp">
        <pc:chgData name="Kyle Tidswell-Brown" userId="3518c4a0-5c99-4880-b127-cb60ccf11a39" providerId="ADAL" clId="{E76C7071-D93A-4DBB-BAF4-B639C7EE0EBF}" dt="2020-01-30T15:43:31.933" v="424" actId="20577"/>
        <pc:sldMkLst>
          <pc:docMk/>
          <pc:sldMk cId="3517918963" sldId="417"/>
        </pc:sldMkLst>
        <pc:spChg chg="mod">
          <ac:chgData name="Kyle Tidswell-Brown" userId="3518c4a0-5c99-4880-b127-cb60ccf11a39" providerId="ADAL" clId="{E76C7071-D93A-4DBB-BAF4-B639C7EE0EBF}" dt="2020-01-30T15:43:31.933" v="424" actId="20577"/>
          <ac:spMkLst>
            <pc:docMk/>
            <pc:sldMk cId="3517918963" sldId="417"/>
            <ac:spMk id="19" creationId="{5252A847-DE45-4FA3-A1F8-EEBEB845FF8E}"/>
          </ac:spMkLst>
        </pc:spChg>
        <pc:spChg chg="mod">
          <ac:chgData name="Kyle Tidswell-Brown" userId="3518c4a0-5c99-4880-b127-cb60ccf11a39" providerId="ADAL" clId="{E76C7071-D93A-4DBB-BAF4-B639C7EE0EBF}" dt="2020-01-30T15:33:12.994" v="116" actId="555"/>
          <ac:spMkLst>
            <pc:docMk/>
            <pc:sldMk cId="3517918963" sldId="417"/>
            <ac:spMk id="26" creationId="{8F0C8EE6-6B1B-4C69-901A-96C507C1DD13}"/>
          </ac:spMkLst>
        </pc:spChg>
        <pc:spChg chg="mod">
          <ac:chgData name="Kyle Tidswell-Brown" userId="3518c4a0-5c99-4880-b127-cb60ccf11a39" providerId="ADAL" clId="{E76C7071-D93A-4DBB-BAF4-B639C7EE0EBF}" dt="2020-01-30T15:33:12.994" v="116" actId="555"/>
          <ac:spMkLst>
            <pc:docMk/>
            <pc:sldMk cId="3517918963" sldId="417"/>
            <ac:spMk id="27" creationId="{1120B85C-08CE-4DF8-AEEA-F806B0FDF4EC}"/>
          </ac:spMkLst>
        </pc:spChg>
        <pc:spChg chg="del">
          <ac:chgData name="Kyle Tidswell-Brown" userId="3518c4a0-5c99-4880-b127-cb60ccf11a39" providerId="ADAL" clId="{E76C7071-D93A-4DBB-BAF4-B639C7EE0EBF}" dt="2020-01-30T15:33:02.422" v="112" actId="478"/>
          <ac:spMkLst>
            <pc:docMk/>
            <pc:sldMk cId="3517918963" sldId="417"/>
            <ac:spMk id="28" creationId="{707E32CB-F85F-41BD-AB44-7C63F409630F}"/>
          </ac:spMkLst>
        </pc:spChg>
        <pc:spChg chg="mod">
          <ac:chgData name="Kyle Tidswell-Brown" userId="3518c4a0-5c99-4880-b127-cb60ccf11a39" providerId="ADAL" clId="{E76C7071-D93A-4DBB-BAF4-B639C7EE0EBF}" dt="2020-01-30T15:33:08.084" v="115" actId="14100"/>
          <ac:spMkLst>
            <pc:docMk/>
            <pc:sldMk cId="3517918963" sldId="417"/>
            <ac:spMk id="29" creationId="{99957F97-0BB9-4646-907D-3CA5DB66294B}"/>
          </ac:spMkLst>
        </pc:spChg>
        <pc:spChg chg="mod">
          <ac:chgData name="Kyle Tidswell-Brown" userId="3518c4a0-5c99-4880-b127-cb60ccf11a39" providerId="ADAL" clId="{E76C7071-D93A-4DBB-BAF4-B639C7EE0EBF}" dt="2020-01-30T15:33:12.994" v="116" actId="555"/>
          <ac:spMkLst>
            <pc:docMk/>
            <pc:sldMk cId="3517918963" sldId="417"/>
            <ac:spMk id="30" creationId="{C5F5F93E-768F-4F97-8BB0-DDF408FBBFFA}"/>
          </ac:spMkLst>
        </pc:spChg>
        <pc:spChg chg="del">
          <ac:chgData name="Kyle Tidswell-Brown" userId="3518c4a0-5c99-4880-b127-cb60ccf11a39" providerId="ADAL" clId="{E76C7071-D93A-4DBB-BAF4-B639C7EE0EBF}" dt="2020-01-30T15:33:03.170" v="113" actId="478"/>
          <ac:spMkLst>
            <pc:docMk/>
            <pc:sldMk cId="3517918963" sldId="417"/>
            <ac:spMk id="31" creationId="{E5F43D2F-EAF2-412E-BA43-4B03F3A38440}"/>
          </ac:spMkLst>
        </pc:spChg>
        <pc:spChg chg="del">
          <ac:chgData name="Kyle Tidswell-Brown" userId="3518c4a0-5c99-4880-b127-cb60ccf11a39" providerId="ADAL" clId="{E76C7071-D93A-4DBB-BAF4-B639C7EE0EBF}" dt="2020-01-30T15:32:52.642" v="108" actId="478"/>
          <ac:spMkLst>
            <pc:docMk/>
            <pc:sldMk cId="3517918963" sldId="417"/>
            <ac:spMk id="33" creationId="{61078556-09E2-4DA8-8933-99C7F1EAFBD6}"/>
          </ac:spMkLst>
        </pc:spChg>
        <pc:spChg chg="mod">
          <ac:chgData name="Kyle Tidswell-Brown" userId="3518c4a0-5c99-4880-b127-cb60ccf11a39" providerId="ADAL" clId="{E76C7071-D93A-4DBB-BAF4-B639C7EE0EBF}" dt="2020-01-30T15:32:57.922" v="111" actId="14100"/>
          <ac:spMkLst>
            <pc:docMk/>
            <pc:sldMk cId="3517918963" sldId="417"/>
            <ac:spMk id="34" creationId="{199E3EDF-9BDB-4E91-8EA9-8FB3DC0B8950}"/>
          </ac:spMkLst>
        </pc:spChg>
        <pc:spChg chg="del">
          <ac:chgData name="Kyle Tidswell-Brown" userId="3518c4a0-5c99-4880-b127-cb60ccf11a39" providerId="ADAL" clId="{E76C7071-D93A-4DBB-BAF4-B639C7EE0EBF}" dt="2020-01-30T15:32:53.280" v="109" actId="478"/>
          <ac:spMkLst>
            <pc:docMk/>
            <pc:sldMk cId="3517918963" sldId="417"/>
            <ac:spMk id="35" creationId="{7FAD3458-06B6-4616-81BF-DE0404476DF3}"/>
          </ac:spMkLst>
        </pc:spChg>
        <pc:spChg chg="mod">
          <ac:chgData name="Kyle Tidswell-Brown" userId="3518c4a0-5c99-4880-b127-cb60ccf11a39" providerId="ADAL" clId="{E76C7071-D93A-4DBB-BAF4-B639C7EE0EBF}" dt="2020-01-30T15:33:16.042" v="120" actId="20577"/>
          <ac:spMkLst>
            <pc:docMk/>
            <pc:sldMk cId="3517918963" sldId="417"/>
            <ac:spMk id="37" creationId="{B158233F-939D-436A-BFAD-38BB7143241E}"/>
          </ac:spMkLst>
        </pc:spChg>
      </pc:sldChg>
      <pc:sldChg chg="del">
        <pc:chgData name="Kyle Tidswell-Brown" userId="3518c4a0-5c99-4880-b127-cb60ccf11a39" providerId="ADAL" clId="{E76C7071-D93A-4DBB-BAF4-B639C7EE0EBF}" dt="2020-01-30T15:38:00.410" v="418" actId="47"/>
        <pc:sldMkLst>
          <pc:docMk/>
          <pc:sldMk cId="3362027845" sldId="418"/>
        </pc:sldMkLst>
      </pc:sldChg>
      <pc:sldChg chg="modSp">
        <pc:chgData name="Kyle Tidswell-Brown" userId="3518c4a0-5c99-4880-b127-cb60ccf11a39" providerId="ADAL" clId="{E76C7071-D93A-4DBB-BAF4-B639C7EE0EBF}" dt="2020-01-30T16:04:54.756" v="431" actId="20577"/>
        <pc:sldMkLst>
          <pc:docMk/>
          <pc:sldMk cId="3977300474" sldId="420"/>
        </pc:sldMkLst>
        <pc:spChg chg="mod">
          <ac:chgData name="Kyle Tidswell-Brown" userId="3518c4a0-5c99-4880-b127-cb60ccf11a39" providerId="ADAL" clId="{E76C7071-D93A-4DBB-BAF4-B639C7EE0EBF}" dt="2020-01-30T16:04:54.756" v="431" actId="20577"/>
          <ac:spMkLst>
            <pc:docMk/>
            <pc:sldMk cId="3977300474" sldId="420"/>
            <ac:spMk id="38" creationId="{95EFD879-5479-4B1E-A858-2999854AA359}"/>
          </ac:spMkLst>
        </pc:spChg>
      </pc:sldChg>
      <pc:sldChg chg="modSp">
        <pc:chgData name="Kyle Tidswell-Brown" userId="3518c4a0-5c99-4880-b127-cb60ccf11a39" providerId="ADAL" clId="{E76C7071-D93A-4DBB-BAF4-B639C7EE0EBF}" dt="2020-01-30T16:04:57.563" v="432" actId="20577"/>
        <pc:sldMkLst>
          <pc:docMk/>
          <pc:sldMk cId="1715025801" sldId="421"/>
        </pc:sldMkLst>
        <pc:spChg chg="mod">
          <ac:chgData name="Kyle Tidswell-Brown" userId="3518c4a0-5c99-4880-b127-cb60ccf11a39" providerId="ADAL" clId="{E76C7071-D93A-4DBB-BAF4-B639C7EE0EBF}" dt="2020-01-30T16:04:57.563" v="432" actId="20577"/>
          <ac:spMkLst>
            <pc:docMk/>
            <pc:sldMk cId="1715025801" sldId="421"/>
            <ac:spMk id="52" creationId="{A8E38660-4E03-4A8D-AC4C-56449A176593}"/>
          </ac:spMkLst>
        </pc:spChg>
      </pc:sldChg>
      <pc:sldChg chg="modSp">
        <pc:chgData name="Kyle Tidswell-Brown" userId="3518c4a0-5c99-4880-b127-cb60ccf11a39" providerId="ADAL" clId="{E76C7071-D93A-4DBB-BAF4-B639C7EE0EBF}" dt="2020-01-30T16:05:01.032" v="433" actId="20577"/>
        <pc:sldMkLst>
          <pc:docMk/>
          <pc:sldMk cId="818542333" sldId="422"/>
        </pc:sldMkLst>
        <pc:spChg chg="mod">
          <ac:chgData name="Kyle Tidswell-Brown" userId="3518c4a0-5c99-4880-b127-cb60ccf11a39" providerId="ADAL" clId="{E76C7071-D93A-4DBB-BAF4-B639C7EE0EBF}" dt="2020-01-30T16:05:01.032" v="433" actId="20577"/>
          <ac:spMkLst>
            <pc:docMk/>
            <pc:sldMk cId="818542333" sldId="422"/>
            <ac:spMk id="52" creationId="{7E287D03-A63C-4B40-A20E-D133250FB730}"/>
          </ac:spMkLst>
        </pc:spChg>
      </pc:sldChg>
      <pc:sldChg chg="modSp">
        <pc:chgData name="Kyle Tidswell-Brown" userId="3518c4a0-5c99-4880-b127-cb60ccf11a39" providerId="ADAL" clId="{E76C7071-D93A-4DBB-BAF4-B639C7EE0EBF}" dt="2020-01-30T16:06:26.365" v="441" actId="20577"/>
        <pc:sldMkLst>
          <pc:docMk/>
          <pc:sldMk cId="3137393926" sldId="423"/>
        </pc:sldMkLst>
        <pc:spChg chg="mod">
          <ac:chgData name="Kyle Tidswell-Brown" userId="3518c4a0-5c99-4880-b127-cb60ccf11a39" providerId="ADAL" clId="{E76C7071-D93A-4DBB-BAF4-B639C7EE0EBF}" dt="2020-01-30T16:06:26.365" v="441" actId="20577"/>
          <ac:spMkLst>
            <pc:docMk/>
            <pc:sldMk cId="3137393926" sldId="423"/>
            <ac:spMk id="19" creationId="{5252A847-DE45-4FA3-A1F8-EEBEB845FF8E}"/>
          </ac:spMkLst>
        </pc:spChg>
      </pc:sldChg>
      <pc:sldChg chg="modSp">
        <pc:chgData name="Kyle Tidswell-Brown" userId="3518c4a0-5c99-4880-b127-cb60ccf11a39" providerId="ADAL" clId="{E76C7071-D93A-4DBB-BAF4-B639C7EE0EBF}" dt="2020-01-30T16:06:33.231" v="443" actId="20577"/>
        <pc:sldMkLst>
          <pc:docMk/>
          <pc:sldMk cId="2759923857" sldId="424"/>
        </pc:sldMkLst>
        <pc:spChg chg="mod">
          <ac:chgData name="Kyle Tidswell-Brown" userId="3518c4a0-5c99-4880-b127-cb60ccf11a39" providerId="ADAL" clId="{E76C7071-D93A-4DBB-BAF4-B639C7EE0EBF}" dt="2020-01-30T16:06:33.231" v="443" actId="20577"/>
          <ac:spMkLst>
            <pc:docMk/>
            <pc:sldMk cId="2759923857" sldId="424"/>
            <ac:spMk id="19" creationId="{5252A847-DE45-4FA3-A1F8-EEBEB845FF8E}"/>
          </ac:spMkLst>
        </pc:spChg>
      </pc:sldChg>
      <pc:sldChg chg="modSp add">
        <pc:chgData name="Kyle Tidswell-Brown" userId="3518c4a0-5c99-4880-b127-cb60ccf11a39" providerId="ADAL" clId="{E76C7071-D93A-4DBB-BAF4-B639C7EE0EBF}" dt="2020-01-30T15:43:36.288" v="430" actId="20577"/>
        <pc:sldMkLst>
          <pc:docMk/>
          <pc:sldMk cId="2598134009" sldId="425"/>
        </pc:sldMkLst>
        <pc:spChg chg="mod">
          <ac:chgData name="Kyle Tidswell-Brown" userId="3518c4a0-5c99-4880-b127-cb60ccf11a39" providerId="ADAL" clId="{E76C7071-D93A-4DBB-BAF4-B639C7EE0EBF}" dt="2020-01-30T15:43:36.288" v="430" actId="20577"/>
          <ac:spMkLst>
            <pc:docMk/>
            <pc:sldMk cId="2598134009" sldId="425"/>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30/01/2020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30/01/2020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30/01/2020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30/01/2020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30/01/2020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30/01/2020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a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find-a-rule-two-step-year-6-algebra-resource-pack" TargetMode="External"/><Relationship Id="rId5" Type="http://schemas.openxmlformats.org/officeDocument/2006/relationships/hyperlink" Target="https://classroomsecrets.co.uk/category/maths/year-6/spring-block-3-algebra/" TargetMode="External"/><Relationship Id="rId4" Type="http://schemas.openxmlformats.org/officeDocument/2006/relationships/hyperlink" Target="https://classroomsecrets.co.uk/content-domain-filter/?fwp_contentdomain=6a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7EA00A-8665-4AFD-8DB4-79715893B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l="13700" t="25775" r="14800" b="36259"/>
          <a:stretch/>
        </p:blipFill>
        <p:spPr>
          <a:xfrm>
            <a:off x="1828800" y="864523"/>
            <a:ext cx="5403273" cy="2028305"/>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37" name="Picture 36">
            <a:extLst>
              <a:ext uri="{FF2B5EF4-FFF2-40B4-BE49-F238E27FC236}">
                <a16:creationId xmlns:a16="http://schemas.microsoft.com/office/drawing/2014/main" id="{0EED49F9-01F4-4958-AEF7-ED6DA31AC31A}"/>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8" name="Rectangle 37">
            <a:extLst>
              <a:ext uri="{FF2B5EF4-FFF2-40B4-BE49-F238E27FC236}">
                <a16:creationId xmlns:a16="http://schemas.microsoft.com/office/drawing/2014/main" id="{E70A5615-3B59-4D88-A7A3-48152BD923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two-step function machine below.</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9" name="Rounded Rectangle 94">
            <a:extLst>
              <a:ext uri="{FF2B5EF4-FFF2-40B4-BE49-F238E27FC236}">
                <a16:creationId xmlns:a16="http://schemas.microsoft.com/office/drawing/2014/main" id="{64206B0A-7D52-4BF4-83ED-73FCE8F7D016}"/>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 </a:t>
            </a:r>
            <a:r>
              <a:rPr lang="en-US" sz="2000" b="1" dirty="0">
                <a:latin typeface="Century Gothic" panose="020B0502020202020204" pitchFamily="34" charset="0"/>
              </a:rPr>
              <a:t>8.5</a:t>
            </a:r>
          </a:p>
        </p:txBody>
      </p:sp>
      <p:sp>
        <p:nvSpPr>
          <p:cNvPr id="40" name="Rounded Rectangle 94">
            <a:extLst>
              <a:ext uri="{FF2B5EF4-FFF2-40B4-BE49-F238E27FC236}">
                <a16:creationId xmlns:a16="http://schemas.microsoft.com/office/drawing/2014/main" id="{52A47B3D-FA20-4E99-8C8A-E3C25E4E0F7D}"/>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41" name="Rounded Rectangle 94">
            <a:extLst>
              <a:ext uri="{FF2B5EF4-FFF2-40B4-BE49-F238E27FC236}">
                <a16:creationId xmlns:a16="http://schemas.microsoft.com/office/drawing/2014/main" id="{CAF8CB0E-F970-4A9F-8E8E-D866E96C49BE}"/>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68EE948A-6ACC-40A6-8AF5-A2C1C2607D46}"/>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6</a:t>
            </a:r>
          </a:p>
        </p:txBody>
      </p:sp>
      <p:sp>
        <p:nvSpPr>
          <p:cNvPr id="43" name="Rounded Rectangle 32">
            <a:extLst>
              <a:ext uri="{FF2B5EF4-FFF2-40B4-BE49-F238E27FC236}">
                <a16:creationId xmlns:a16="http://schemas.microsoft.com/office/drawing/2014/main" id="{65E705C3-574B-4ADD-8D30-C7F1E3665157}"/>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0.5</a:t>
            </a:r>
          </a:p>
        </p:txBody>
      </p:sp>
      <p:sp>
        <p:nvSpPr>
          <p:cNvPr id="44" name="Rounded Rectangle 94">
            <a:extLst>
              <a:ext uri="{FF2B5EF4-FFF2-40B4-BE49-F238E27FC236}">
                <a16:creationId xmlns:a16="http://schemas.microsoft.com/office/drawing/2014/main" id="{93C2333F-C2FA-4B70-98DB-544DB4B398F7}"/>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5" name="Rounded Rectangle 32">
            <a:extLst>
              <a:ext uri="{FF2B5EF4-FFF2-40B4-BE49-F238E27FC236}">
                <a16:creationId xmlns:a16="http://schemas.microsoft.com/office/drawing/2014/main" id="{3AA0E240-5D8B-4B73-A864-B938822AE8C6}"/>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6.5</a:t>
            </a:r>
          </a:p>
        </p:txBody>
      </p:sp>
      <p:sp>
        <p:nvSpPr>
          <p:cNvPr id="46" name="Rounded Rectangle 94">
            <a:extLst>
              <a:ext uri="{FF2B5EF4-FFF2-40B4-BE49-F238E27FC236}">
                <a16:creationId xmlns:a16="http://schemas.microsoft.com/office/drawing/2014/main" id="{AFB38746-7CAA-4D01-84A3-A52494ED332F}"/>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a:t>
            </a:r>
          </a:p>
        </p:txBody>
      </p:sp>
      <p:sp>
        <p:nvSpPr>
          <p:cNvPr id="47" name="Rounded Rectangle 32">
            <a:extLst>
              <a:ext uri="{FF2B5EF4-FFF2-40B4-BE49-F238E27FC236}">
                <a16:creationId xmlns:a16="http://schemas.microsoft.com/office/drawing/2014/main" id="{9FD3BEAB-3A4C-4F04-9C86-407C127D8E7D}"/>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9.5</a:t>
            </a:r>
          </a:p>
        </p:txBody>
      </p:sp>
      <p:sp>
        <p:nvSpPr>
          <p:cNvPr id="48" name="Rounded Rectangle 32">
            <a:extLst>
              <a:ext uri="{FF2B5EF4-FFF2-40B4-BE49-F238E27FC236}">
                <a16:creationId xmlns:a16="http://schemas.microsoft.com/office/drawing/2014/main" id="{00802170-98F3-4103-AD9E-2AF10766D721}"/>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a:t>
            </a:r>
          </a:p>
        </p:txBody>
      </p:sp>
      <p:sp>
        <p:nvSpPr>
          <p:cNvPr id="49" name="Rounded Rectangle 32">
            <a:extLst>
              <a:ext uri="{FF2B5EF4-FFF2-40B4-BE49-F238E27FC236}">
                <a16:creationId xmlns:a16="http://schemas.microsoft.com/office/drawing/2014/main" id="{1C170B5D-93D2-462D-85A9-CBD2DE5BF5C8}"/>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a:t>
            </a:r>
          </a:p>
        </p:txBody>
      </p:sp>
      <p:cxnSp>
        <p:nvCxnSpPr>
          <p:cNvPr id="50" name="Straight Arrow Connector 49">
            <a:extLst>
              <a:ext uri="{FF2B5EF4-FFF2-40B4-BE49-F238E27FC236}">
                <a16:creationId xmlns:a16="http://schemas.microsoft.com/office/drawing/2014/main" id="{BF105D0E-9991-4398-A819-3733FE60D1D8}"/>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76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37" name="Picture 36">
            <a:extLst>
              <a:ext uri="{FF2B5EF4-FFF2-40B4-BE49-F238E27FC236}">
                <a16:creationId xmlns:a16="http://schemas.microsoft.com/office/drawing/2014/main" id="{0EED49F9-01F4-4958-AEF7-ED6DA31AC31A}"/>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8" name="Rectangle 37">
            <a:extLst>
              <a:ext uri="{FF2B5EF4-FFF2-40B4-BE49-F238E27FC236}">
                <a16:creationId xmlns:a16="http://schemas.microsoft.com/office/drawing/2014/main" id="{E70A5615-3B59-4D88-A7A3-48152BD923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two-step function machine below.</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9" name="Rounded Rectangle 94">
            <a:extLst>
              <a:ext uri="{FF2B5EF4-FFF2-40B4-BE49-F238E27FC236}">
                <a16:creationId xmlns:a16="http://schemas.microsoft.com/office/drawing/2014/main" id="{64206B0A-7D52-4BF4-83ED-73FCE8F7D016}"/>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 </a:t>
            </a:r>
            <a:r>
              <a:rPr lang="en-US" sz="2000" b="1" dirty="0">
                <a:latin typeface="Century Gothic" panose="020B0502020202020204" pitchFamily="34" charset="0"/>
              </a:rPr>
              <a:t>8.5</a:t>
            </a:r>
          </a:p>
        </p:txBody>
      </p:sp>
      <p:sp>
        <p:nvSpPr>
          <p:cNvPr id="40" name="Rounded Rectangle 94">
            <a:extLst>
              <a:ext uri="{FF2B5EF4-FFF2-40B4-BE49-F238E27FC236}">
                <a16:creationId xmlns:a16="http://schemas.microsoft.com/office/drawing/2014/main" id="{52A47B3D-FA20-4E99-8C8A-E3C25E4E0F7D}"/>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41" name="Rounded Rectangle 94">
            <a:extLst>
              <a:ext uri="{FF2B5EF4-FFF2-40B4-BE49-F238E27FC236}">
                <a16:creationId xmlns:a16="http://schemas.microsoft.com/office/drawing/2014/main" id="{CAF8CB0E-F970-4A9F-8E8E-D866E96C49BE}"/>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68EE948A-6ACC-40A6-8AF5-A2C1C2607D46}"/>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6</a:t>
            </a:r>
          </a:p>
        </p:txBody>
      </p:sp>
      <p:sp>
        <p:nvSpPr>
          <p:cNvPr id="43" name="Rounded Rectangle 32">
            <a:extLst>
              <a:ext uri="{FF2B5EF4-FFF2-40B4-BE49-F238E27FC236}">
                <a16:creationId xmlns:a16="http://schemas.microsoft.com/office/drawing/2014/main" id="{65E705C3-574B-4ADD-8D30-C7F1E3665157}"/>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0.5</a:t>
            </a:r>
          </a:p>
        </p:txBody>
      </p:sp>
      <p:sp>
        <p:nvSpPr>
          <p:cNvPr id="44" name="Rounded Rectangle 94">
            <a:extLst>
              <a:ext uri="{FF2B5EF4-FFF2-40B4-BE49-F238E27FC236}">
                <a16:creationId xmlns:a16="http://schemas.microsoft.com/office/drawing/2014/main" id="{93C2333F-C2FA-4B70-98DB-544DB4B398F7}"/>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5" name="Rounded Rectangle 32">
            <a:extLst>
              <a:ext uri="{FF2B5EF4-FFF2-40B4-BE49-F238E27FC236}">
                <a16:creationId xmlns:a16="http://schemas.microsoft.com/office/drawing/2014/main" id="{3AA0E240-5D8B-4B73-A864-B938822AE8C6}"/>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6.5</a:t>
            </a:r>
          </a:p>
        </p:txBody>
      </p:sp>
      <p:sp>
        <p:nvSpPr>
          <p:cNvPr id="47" name="Rounded Rectangle 32">
            <a:extLst>
              <a:ext uri="{FF2B5EF4-FFF2-40B4-BE49-F238E27FC236}">
                <a16:creationId xmlns:a16="http://schemas.microsoft.com/office/drawing/2014/main" id="{9FD3BEAB-3A4C-4F04-9C86-407C127D8E7D}"/>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9.5</a:t>
            </a:r>
          </a:p>
        </p:txBody>
      </p:sp>
      <p:sp>
        <p:nvSpPr>
          <p:cNvPr id="48" name="Rounded Rectangle 32">
            <a:extLst>
              <a:ext uri="{FF2B5EF4-FFF2-40B4-BE49-F238E27FC236}">
                <a16:creationId xmlns:a16="http://schemas.microsoft.com/office/drawing/2014/main" id="{00802170-98F3-4103-AD9E-2AF10766D721}"/>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a:t>
            </a:r>
          </a:p>
        </p:txBody>
      </p:sp>
      <p:sp>
        <p:nvSpPr>
          <p:cNvPr id="49" name="Rounded Rectangle 32">
            <a:extLst>
              <a:ext uri="{FF2B5EF4-FFF2-40B4-BE49-F238E27FC236}">
                <a16:creationId xmlns:a16="http://schemas.microsoft.com/office/drawing/2014/main" id="{1C170B5D-93D2-462D-85A9-CBD2DE5BF5C8}"/>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a:t>
            </a:r>
          </a:p>
        </p:txBody>
      </p:sp>
      <p:cxnSp>
        <p:nvCxnSpPr>
          <p:cNvPr id="50" name="Straight Arrow Connector 49">
            <a:extLst>
              <a:ext uri="{FF2B5EF4-FFF2-40B4-BE49-F238E27FC236}">
                <a16:creationId xmlns:a16="http://schemas.microsoft.com/office/drawing/2014/main" id="{BF105D0E-9991-4398-A819-3733FE60D1D8}"/>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94">
            <a:extLst>
              <a:ext uri="{FF2B5EF4-FFF2-40B4-BE49-F238E27FC236}">
                <a16:creationId xmlns:a16="http://schemas.microsoft.com/office/drawing/2014/main" id="{D879D9D6-385C-4E0E-B7F2-91B1CADAE83D}"/>
              </a:ext>
            </a:extLst>
          </p:cNvPr>
          <p:cNvSpPr/>
          <p:nvPr/>
        </p:nvSpPr>
        <p:spPr>
          <a:xfrm>
            <a:off x="4729110" y="3100590"/>
            <a:ext cx="1461241" cy="117587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+ 5</a:t>
            </a:r>
          </a:p>
        </p:txBody>
      </p:sp>
    </p:spTree>
    <p:extLst>
      <p:ext uri="{BB962C8B-B14F-4D97-AF65-F5344CB8AC3E}">
        <p14:creationId xmlns:p14="http://schemas.microsoft.com/office/powerpoint/2010/main" val="316675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D8C4F306-283D-401E-917A-1460372BE18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5" name="Rectangle 24">
            <a:extLst>
              <a:ext uri="{FF2B5EF4-FFF2-40B4-BE49-F238E27FC236}">
                <a16:creationId xmlns:a16="http://schemas.microsoft.com/office/drawing/2014/main" id="{C23B06E4-1A5C-4BB0-976A-5E741837296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Insert two functions that could be used to make </a:t>
            </a:r>
          </a:p>
          <a:p>
            <a:pPr algn="ctr"/>
            <a:r>
              <a:rPr lang="en-GB" sz="2000" b="1" dirty="0">
                <a:solidFill>
                  <a:schemeClr val="tx1"/>
                </a:solidFill>
                <a:latin typeface="Century Gothic" panose="020B0502020202020204" pitchFamily="34" charset="0"/>
              </a:rPr>
              <a:t>the function machine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8" name="Rounded Rectangle 94">
            <a:extLst>
              <a:ext uri="{FF2B5EF4-FFF2-40B4-BE49-F238E27FC236}">
                <a16:creationId xmlns:a16="http://schemas.microsoft.com/office/drawing/2014/main" id="{243CA76E-28F3-4BD0-82F5-378B8A378F14}"/>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31" name="Rounded Rectangle 94">
            <a:extLst>
              <a:ext uri="{FF2B5EF4-FFF2-40B4-BE49-F238E27FC236}">
                <a16:creationId xmlns:a16="http://schemas.microsoft.com/office/drawing/2014/main" id="{AD0228BD-3046-4985-8B41-5C8CC25F0A1A}"/>
              </a:ext>
            </a:extLst>
          </p:cNvPr>
          <p:cNvSpPr/>
          <p:nvPr/>
        </p:nvSpPr>
        <p:spPr>
          <a:xfrm>
            <a:off x="6558499" y="2427386"/>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a:t>
            </a:r>
          </a:p>
        </p:txBody>
      </p:sp>
      <p:sp>
        <p:nvSpPr>
          <p:cNvPr id="33" name="Rounded Rectangle 32">
            <a:extLst>
              <a:ext uri="{FF2B5EF4-FFF2-40B4-BE49-F238E27FC236}">
                <a16:creationId xmlns:a16="http://schemas.microsoft.com/office/drawing/2014/main" id="{24BAB9B1-A9A3-451E-9A9A-7EC5D46BE67F}"/>
              </a:ext>
            </a:extLst>
          </p:cNvPr>
          <p:cNvSpPr/>
          <p:nvPr/>
        </p:nvSpPr>
        <p:spPr>
          <a:xfrm>
            <a:off x="6696702" y="3100591"/>
            <a:ext cx="1353569" cy="117413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28</a:t>
            </a:r>
          </a:p>
        </p:txBody>
      </p:sp>
      <p:sp>
        <p:nvSpPr>
          <p:cNvPr id="35" name="Rounded Rectangle 94">
            <a:extLst>
              <a:ext uri="{FF2B5EF4-FFF2-40B4-BE49-F238E27FC236}">
                <a16:creationId xmlns:a16="http://schemas.microsoft.com/office/drawing/2014/main" id="{4AA2F5F7-5F77-4861-BD97-277218DEEF62}"/>
              </a:ext>
            </a:extLst>
          </p:cNvPr>
          <p:cNvSpPr/>
          <p:nvPr/>
        </p:nvSpPr>
        <p:spPr>
          <a:xfrm>
            <a:off x="940301" y="2427386"/>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a:t>
            </a:r>
          </a:p>
        </p:txBody>
      </p:sp>
      <p:sp>
        <p:nvSpPr>
          <p:cNvPr id="38" name="Rounded Rectangle 94">
            <a:extLst>
              <a:ext uri="{FF2B5EF4-FFF2-40B4-BE49-F238E27FC236}">
                <a16:creationId xmlns:a16="http://schemas.microsoft.com/office/drawing/2014/main" id="{AFF328D9-7114-4AEB-A8A9-2874B5566294}"/>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a:t>
            </a:r>
          </a:p>
        </p:txBody>
      </p:sp>
      <p:sp>
        <p:nvSpPr>
          <p:cNvPr id="39" name="Rounded Rectangle 32">
            <a:extLst>
              <a:ext uri="{FF2B5EF4-FFF2-40B4-BE49-F238E27FC236}">
                <a16:creationId xmlns:a16="http://schemas.microsoft.com/office/drawing/2014/main" id="{2C23E671-F53B-44FC-8E19-48D6EFE0DEE2}"/>
              </a:ext>
            </a:extLst>
          </p:cNvPr>
          <p:cNvSpPr/>
          <p:nvPr/>
        </p:nvSpPr>
        <p:spPr>
          <a:xfrm>
            <a:off x="1064449" y="3100590"/>
            <a:ext cx="1353569" cy="1174139"/>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cxnSp>
        <p:nvCxnSpPr>
          <p:cNvPr id="40" name="Straight Arrow Connector 39">
            <a:extLst>
              <a:ext uri="{FF2B5EF4-FFF2-40B4-BE49-F238E27FC236}">
                <a16:creationId xmlns:a16="http://schemas.microsoft.com/office/drawing/2014/main" id="{48556DE0-CD79-4743-A414-BB860135B20D}"/>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94">
            <a:extLst>
              <a:ext uri="{FF2B5EF4-FFF2-40B4-BE49-F238E27FC236}">
                <a16:creationId xmlns:a16="http://schemas.microsoft.com/office/drawing/2014/main" id="{C9131053-AD9B-4F95-AB54-15B1B9DFD60B}"/>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1791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D8C4F306-283D-401E-917A-1460372BE18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5" name="Rectangle 24">
            <a:extLst>
              <a:ext uri="{FF2B5EF4-FFF2-40B4-BE49-F238E27FC236}">
                <a16:creationId xmlns:a16="http://schemas.microsoft.com/office/drawing/2014/main" id="{C23B06E4-1A5C-4BB0-976A-5E741837296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Insert two functions that could be used to make </a:t>
            </a:r>
          </a:p>
          <a:p>
            <a:pPr algn="ctr"/>
            <a:r>
              <a:rPr lang="en-GB" sz="2000" b="1" dirty="0">
                <a:solidFill>
                  <a:schemeClr val="tx1"/>
                </a:solidFill>
                <a:latin typeface="Century Gothic" panose="020B0502020202020204" pitchFamily="34" charset="0"/>
              </a:rPr>
              <a:t>the function machine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a:t>
            </a:r>
          </a:p>
          <a:p>
            <a:pPr algn="ctr"/>
            <a:r>
              <a:rPr lang="en-GB" sz="2000" b="1" dirty="0">
                <a:solidFill>
                  <a:srgbClr val="FF0000"/>
                </a:solidFill>
                <a:latin typeface="Century Gothic" panose="020B0502020202020204" pitchFamily="34" charset="0"/>
              </a:rPr>
              <a:t>x 3; – 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8" name="Rounded Rectangle 94">
            <a:extLst>
              <a:ext uri="{FF2B5EF4-FFF2-40B4-BE49-F238E27FC236}">
                <a16:creationId xmlns:a16="http://schemas.microsoft.com/office/drawing/2014/main" id="{243CA76E-28F3-4BD0-82F5-378B8A378F14}"/>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31" name="Rounded Rectangle 94">
            <a:extLst>
              <a:ext uri="{FF2B5EF4-FFF2-40B4-BE49-F238E27FC236}">
                <a16:creationId xmlns:a16="http://schemas.microsoft.com/office/drawing/2014/main" id="{AD0228BD-3046-4985-8B41-5C8CC25F0A1A}"/>
              </a:ext>
            </a:extLst>
          </p:cNvPr>
          <p:cNvSpPr/>
          <p:nvPr/>
        </p:nvSpPr>
        <p:spPr>
          <a:xfrm>
            <a:off x="6558499" y="2427386"/>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a:t>
            </a:r>
          </a:p>
        </p:txBody>
      </p:sp>
      <p:sp>
        <p:nvSpPr>
          <p:cNvPr id="33" name="Rounded Rectangle 32">
            <a:extLst>
              <a:ext uri="{FF2B5EF4-FFF2-40B4-BE49-F238E27FC236}">
                <a16:creationId xmlns:a16="http://schemas.microsoft.com/office/drawing/2014/main" id="{24BAB9B1-A9A3-451E-9A9A-7EC5D46BE67F}"/>
              </a:ext>
            </a:extLst>
          </p:cNvPr>
          <p:cNvSpPr/>
          <p:nvPr/>
        </p:nvSpPr>
        <p:spPr>
          <a:xfrm>
            <a:off x="6696702" y="3100591"/>
            <a:ext cx="1353569" cy="117413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28</a:t>
            </a:r>
          </a:p>
        </p:txBody>
      </p:sp>
      <p:sp>
        <p:nvSpPr>
          <p:cNvPr id="35" name="Rounded Rectangle 94">
            <a:extLst>
              <a:ext uri="{FF2B5EF4-FFF2-40B4-BE49-F238E27FC236}">
                <a16:creationId xmlns:a16="http://schemas.microsoft.com/office/drawing/2014/main" id="{4AA2F5F7-5F77-4861-BD97-277218DEEF62}"/>
              </a:ext>
            </a:extLst>
          </p:cNvPr>
          <p:cNvSpPr/>
          <p:nvPr/>
        </p:nvSpPr>
        <p:spPr>
          <a:xfrm>
            <a:off x="940301" y="2427386"/>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a:t>
            </a:r>
          </a:p>
        </p:txBody>
      </p:sp>
      <p:sp>
        <p:nvSpPr>
          <p:cNvPr id="38" name="Rounded Rectangle 94">
            <a:extLst>
              <a:ext uri="{FF2B5EF4-FFF2-40B4-BE49-F238E27FC236}">
                <a16:creationId xmlns:a16="http://schemas.microsoft.com/office/drawing/2014/main" id="{AFF328D9-7114-4AEB-A8A9-2874B5566294}"/>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a:t>
            </a:r>
          </a:p>
        </p:txBody>
      </p:sp>
      <p:sp>
        <p:nvSpPr>
          <p:cNvPr id="39" name="Rounded Rectangle 32">
            <a:extLst>
              <a:ext uri="{FF2B5EF4-FFF2-40B4-BE49-F238E27FC236}">
                <a16:creationId xmlns:a16="http://schemas.microsoft.com/office/drawing/2014/main" id="{2C23E671-F53B-44FC-8E19-48D6EFE0DEE2}"/>
              </a:ext>
            </a:extLst>
          </p:cNvPr>
          <p:cNvSpPr/>
          <p:nvPr/>
        </p:nvSpPr>
        <p:spPr>
          <a:xfrm>
            <a:off x="1064449" y="3100590"/>
            <a:ext cx="1353569" cy="1174139"/>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cxnSp>
        <p:nvCxnSpPr>
          <p:cNvPr id="40" name="Straight Arrow Connector 39">
            <a:extLst>
              <a:ext uri="{FF2B5EF4-FFF2-40B4-BE49-F238E27FC236}">
                <a16:creationId xmlns:a16="http://schemas.microsoft.com/office/drawing/2014/main" id="{48556DE0-CD79-4743-A414-BB860135B20D}"/>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94">
            <a:extLst>
              <a:ext uri="{FF2B5EF4-FFF2-40B4-BE49-F238E27FC236}">
                <a16:creationId xmlns:a16="http://schemas.microsoft.com/office/drawing/2014/main" id="{C9131053-AD9B-4F95-AB54-15B1B9DFD60B}"/>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3061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8" name="Picture 27">
            <a:extLst>
              <a:ext uri="{FF2B5EF4-FFF2-40B4-BE49-F238E27FC236}">
                <a16:creationId xmlns:a16="http://schemas.microsoft.com/office/drawing/2014/main" id="{280F314C-5E3D-4D98-9970-60461A33F2C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3" name="Rectangle 32">
            <a:extLst>
              <a:ext uri="{FF2B5EF4-FFF2-40B4-BE49-F238E27FC236}">
                <a16:creationId xmlns:a16="http://schemas.microsoft.com/office/drawing/2014/main" id="{56755CC5-4296-4C10-9398-E46C3AD9F9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Explain your answer. </a:t>
            </a:r>
          </a:p>
          <a:p>
            <a:r>
              <a:rPr lang="en-GB" sz="2000" b="1" dirty="0">
                <a:solidFill>
                  <a:schemeClr val="tx1"/>
                </a:solidFill>
                <a:latin typeface="Century Gothic" panose="020B0502020202020204" pitchFamily="34" charset="0"/>
              </a:rPr>
              <a:t>Suggest what the functions could be.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9" name="Rounded Rectangle 94">
            <a:extLst>
              <a:ext uri="{FF2B5EF4-FFF2-40B4-BE49-F238E27FC236}">
                <a16:creationId xmlns:a16="http://schemas.microsoft.com/office/drawing/2014/main" id="{ACAD7863-2800-4E47-8AA4-70831BDD8721}"/>
              </a:ext>
            </a:extLst>
          </p:cNvPr>
          <p:cNvSpPr/>
          <p:nvPr/>
        </p:nvSpPr>
        <p:spPr>
          <a:xfrm>
            <a:off x="2934416"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
        <p:nvSpPr>
          <p:cNvPr id="40" name="Rounded Rectangle 94">
            <a:extLst>
              <a:ext uri="{FF2B5EF4-FFF2-40B4-BE49-F238E27FC236}">
                <a16:creationId xmlns:a16="http://schemas.microsoft.com/office/drawing/2014/main" id="{EB901AEB-991D-406D-BA6F-D4035CAAC88B}"/>
              </a:ext>
            </a:extLst>
          </p:cNvPr>
          <p:cNvSpPr/>
          <p:nvPr/>
        </p:nvSpPr>
        <p:spPr>
          <a:xfrm>
            <a:off x="3749462" y="1583114"/>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a:t>
            </a:r>
          </a:p>
        </p:txBody>
      </p:sp>
      <p:sp>
        <p:nvSpPr>
          <p:cNvPr id="41" name="Rounded Rectangle 94">
            <a:extLst>
              <a:ext uri="{FF2B5EF4-FFF2-40B4-BE49-F238E27FC236}">
                <a16:creationId xmlns:a16="http://schemas.microsoft.com/office/drawing/2014/main" id="{A7181CC9-F75D-4E47-9E59-EA5A6981969C}"/>
              </a:ext>
            </a:extLst>
          </p:cNvPr>
          <p:cNvSpPr/>
          <p:nvPr/>
        </p:nvSpPr>
        <p:spPr>
          <a:xfrm>
            <a:off x="6558499"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E2A2AA63-2B31-4B0C-81EE-8C64E36E8159}"/>
              </a:ext>
            </a:extLst>
          </p:cNvPr>
          <p:cNvSpPr/>
          <p:nvPr/>
        </p:nvSpPr>
        <p:spPr>
          <a:xfrm>
            <a:off x="6696702"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a:t>
            </a:r>
          </a:p>
        </p:txBody>
      </p:sp>
      <p:sp>
        <p:nvSpPr>
          <p:cNvPr id="43" name="Rounded Rectangle 94">
            <a:extLst>
              <a:ext uri="{FF2B5EF4-FFF2-40B4-BE49-F238E27FC236}">
                <a16:creationId xmlns:a16="http://schemas.microsoft.com/office/drawing/2014/main" id="{3166FDC1-55B3-4070-B392-A45FDAADC78C}"/>
              </a:ext>
            </a:extLst>
          </p:cNvPr>
          <p:cNvSpPr/>
          <p:nvPr/>
        </p:nvSpPr>
        <p:spPr>
          <a:xfrm>
            <a:off x="940301"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4" name="Rounded Rectangle 32">
            <a:extLst>
              <a:ext uri="{FF2B5EF4-FFF2-40B4-BE49-F238E27FC236}">
                <a16:creationId xmlns:a16="http://schemas.microsoft.com/office/drawing/2014/main" id="{AE2707D7-1B12-483C-B248-7CF8539ACBF6}"/>
              </a:ext>
            </a:extLst>
          </p:cNvPr>
          <p:cNvSpPr/>
          <p:nvPr/>
        </p:nvSpPr>
        <p:spPr>
          <a:xfrm>
            <a:off x="6696702"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13</a:t>
            </a:r>
          </a:p>
        </p:txBody>
      </p:sp>
      <p:sp>
        <p:nvSpPr>
          <p:cNvPr id="45" name="Rounded Rectangle 94">
            <a:extLst>
              <a:ext uri="{FF2B5EF4-FFF2-40B4-BE49-F238E27FC236}">
                <a16:creationId xmlns:a16="http://schemas.microsoft.com/office/drawing/2014/main" id="{07F9F4A9-C547-464A-9F27-A15B2A81630A}"/>
              </a:ext>
            </a:extLst>
          </p:cNvPr>
          <p:cNvSpPr/>
          <p:nvPr/>
        </p:nvSpPr>
        <p:spPr>
          <a:xfrm>
            <a:off x="4729110"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
        <p:nvSpPr>
          <p:cNvPr id="46" name="Rounded Rectangle 32">
            <a:extLst>
              <a:ext uri="{FF2B5EF4-FFF2-40B4-BE49-F238E27FC236}">
                <a16:creationId xmlns:a16="http://schemas.microsoft.com/office/drawing/2014/main" id="{24450CCB-8722-4D8D-A5B7-961D25DC059C}"/>
              </a:ext>
            </a:extLst>
          </p:cNvPr>
          <p:cNvSpPr/>
          <p:nvPr/>
        </p:nvSpPr>
        <p:spPr>
          <a:xfrm>
            <a:off x="1064449"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a:t>
            </a:r>
          </a:p>
        </p:txBody>
      </p:sp>
      <p:sp>
        <p:nvSpPr>
          <p:cNvPr id="47" name="Rounded Rectangle 32">
            <a:extLst>
              <a:ext uri="{FF2B5EF4-FFF2-40B4-BE49-F238E27FC236}">
                <a16:creationId xmlns:a16="http://schemas.microsoft.com/office/drawing/2014/main" id="{88A4A5E9-9119-4FCE-92D4-88A7CFC35A19}"/>
              </a:ext>
            </a:extLst>
          </p:cNvPr>
          <p:cNvSpPr/>
          <p:nvPr/>
        </p:nvSpPr>
        <p:spPr>
          <a:xfrm>
            <a:off x="1064449"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15</a:t>
            </a:r>
          </a:p>
        </p:txBody>
      </p:sp>
      <p:cxnSp>
        <p:nvCxnSpPr>
          <p:cNvPr id="48" name="Straight Arrow Connector 47">
            <a:extLst>
              <a:ext uri="{FF2B5EF4-FFF2-40B4-BE49-F238E27FC236}">
                <a16:creationId xmlns:a16="http://schemas.microsoft.com/office/drawing/2014/main" id="{EFD7A4AC-DA07-4C5C-ACBA-B0B68969D538}"/>
              </a:ext>
            </a:extLst>
          </p:cNvPr>
          <p:cNvCxnSpPr>
            <a:cxnSpLocks/>
          </p:cNvCxnSpPr>
          <p:nvPr/>
        </p:nvCxnSpPr>
        <p:spPr>
          <a:xfrm>
            <a:off x="4395657" y="2844257"/>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ular Callout 5">
            <a:extLst>
              <a:ext uri="{FF2B5EF4-FFF2-40B4-BE49-F238E27FC236}">
                <a16:creationId xmlns:a16="http://schemas.microsoft.com/office/drawing/2014/main" id="{0F18776E-5B2D-47FB-8894-D2986805673B}"/>
              </a:ext>
            </a:extLst>
          </p:cNvPr>
          <p:cNvSpPr/>
          <p:nvPr/>
        </p:nvSpPr>
        <p:spPr>
          <a:xfrm>
            <a:off x="2753948" y="3839705"/>
            <a:ext cx="5543945" cy="1159338"/>
          </a:xfrm>
          <a:prstGeom prst="wedgeRoundRectCallout">
            <a:avLst>
              <a:gd name="adj1" fmla="val -57609"/>
              <a:gd name="adj2" fmla="val 325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that the function is x 2 and then add 3 because 3 x 2, then + 3 is 9. </a:t>
            </a:r>
          </a:p>
        </p:txBody>
      </p:sp>
    </p:spTree>
    <p:extLst>
      <p:ext uri="{BB962C8B-B14F-4D97-AF65-F5344CB8AC3E}">
        <p14:creationId xmlns:p14="http://schemas.microsoft.com/office/powerpoint/2010/main" val="3977300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8" name="Picture 27">
            <a:extLst>
              <a:ext uri="{FF2B5EF4-FFF2-40B4-BE49-F238E27FC236}">
                <a16:creationId xmlns:a16="http://schemas.microsoft.com/office/drawing/2014/main" id="{280F314C-5E3D-4D98-9970-60461A33F2C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3" name="Rectangle 32">
            <a:extLst>
              <a:ext uri="{FF2B5EF4-FFF2-40B4-BE49-F238E27FC236}">
                <a16:creationId xmlns:a16="http://schemas.microsoft.com/office/drawing/2014/main" id="{56755CC5-4296-4C10-9398-E46C3AD9F9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Explain your answer.</a:t>
            </a:r>
          </a:p>
          <a:p>
            <a:r>
              <a:rPr lang="en-GB" sz="2000" b="1" dirty="0">
                <a:solidFill>
                  <a:schemeClr val="tx1"/>
                </a:solidFill>
                <a:latin typeface="Century Gothic" panose="020B0502020202020204" pitchFamily="34" charset="0"/>
              </a:rPr>
              <a:t>Suggest what the functions could be.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br>
              <a:rPr lang="en-GB" sz="2000" b="1" dirty="0">
                <a:latin typeface="Century Gothic" panose="020B0502020202020204" pitchFamily="34" charset="0"/>
              </a:rPr>
            </a:br>
            <a:r>
              <a:rPr lang="en-GB" sz="2000" b="1" dirty="0">
                <a:solidFill>
                  <a:schemeClr val="tx1"/>
                </a:solidFill>
                <a:latin typeface="Century Gothic" panose="020B0502020202020204" pitchFamily="34" charset="0"/>
              </a:rPr>
              <a:t>The answer is false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9" name="Rounded Rectangle 94">
            <a:extLst>
              <a:ext uri="{FF2B5EF4-FFF2-40B4-BE49-F238E27FC236}">
                <a16:creationId xmlns:a16="http://schemas.microsoft.com/office/drawing/2014/main" id="{ACAD7863-2800-4E47-8AA4-70831BDD8721}"/>
              </a:ext>
            </a:extLst>
          </p:cNvPr>
          <p:cNvSpPr/>
          <p:nvPr/>
        </p:nvSpPr>
        <p:spPr>
          <a:xfrm>
            <a:off x="2934416"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
        <p:nvSpPr>
          <p:cNvPr id="40" name="Rounded Rectangle 94">
            <a:extLst>
              <a:ext uri="{FF2B5EF4-FFF2-40B4-BE49-F238E27FC236}">
                <a16:creationId xmlns:a16="http://schemas.microsoft.com/office/drawing/2014/main" id="{EB901AEB-991D-406D-BA6F-D4035CAAC88B}"/>
              </a:ext>
            </a:extLst>
          </p:cNvPr>
          <p:cNvSpPr/>
          <p:nvPr/>
        </p:nvSpPr>
        <p:spPr>
          <a:xfrm>
            <a:off x="3749462" y="1583114"/>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a:t>
            </a:r>
          </a:p>
        </p:txBody>
      </p:sp>
      <p:sp>
        <p:nvSpPr>
          <p:cNvPr id="41" name="Rounded Rectangle 94">
            <a:extLst>
              <a:ext uri="{FF2B5EF4-FFF2-40B4-BE49-F238E27FC236}">
                <a16:creationId xmlns:a16="http://schemas.microsoft.com/office/drawing/2014/main" id="{A7181CC9-F75D-4E47-9E59-EA5A6981969C}"/>
              </a:ext>
            </a:extLst>
          </p:cNvPr>
          <p:cNvSpPr/>
          <p:nvPr/>
        </p:nvSpPr>
        <p:spPr>
          <a:xfrm>
            <a:off x="6558499"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E2A2AA63-2B31-4B0C-81EE-8C64E36E8159}"/>
              </a:ext>
            </a:extLst>
          </p:cNvPr>
          <p:cNvSpPr/>
          <p:nvPr/>
        </p:nvSpPr>
        <p:spPr>
          <a:xfrm>
            <a:off x="6696702"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a:t>
            </a:r>
          </a:p>
        </p:txBody>
      </p:sp>
      <p:sp>
        <p:nvSpPr>
          <p:cNvPr id="43" name="Rounded Rectangle 94">
            <a:extLst>
              <a:ext uri="{FF2B5EF4-FFF2-40B4-BE49-F238E27FC236}">
                <a16:creationId xmlns:a16="http://schemas.microsoft.com/office/drawing/2014/main" id="{3166FDC1-55B3-4070-B392-A45FDAADC78C}"/>
              </a:ext>
            </a:extLst>
          </p:cNvPr>
          <p:cNvSpPr/>
          <p:nvPr/>
        </p:nvSpPr>
        <p:spPr>
          <a:xfrm>
            <a:off x="940301"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4" name="Rounded Rectangle 32">
            <a:extLst>
              <a:ext uri="{FF2B5EF4-FFF2-40B4-BE49-F238E27FC236}">
                <a16:creationId xmlns:a16="http://schemas.microsoft.com/office/drawing/2014/main" id="{AE2707D7-1B12-483C-B248-7CF8539ACBF6}"/>
              </a:ext>
            </a:extLst>
          </p:cNvPr>
          <p:cNvSpPr/>
          <p:nvPr/>
        </p:nvSpPr>
        <p:spPr>
          <a:xfrm>
            <a:off x="6696702"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13</a:t>
            </a:r>
          </a:p>
        </p:txBody>
      </p:sp>
      <p:sp>
        <p:nvSpPr>
          <p:cNvPr id="45" name="Rounded Rectangle 94">
            <a:extLst>
              <a:ext uri="{FF2B5EF4-FFF2-40B4-BE49-F238E27FC236}">
                <a16:creationId xmlns:a16="http://schemas.microsoft.com/office/drawing/2014/main" id="{07F9F4A9-C547-464A-9F27-A15B2A81630A}"/>
              </a:ext>
            </a:extLst>
          </p:cNvPr>
          <p:cNvSpPr/>
          <p:nvPr/>
        </p:nvSpPr>
        <p:spPr>
          <a:xfrm>
            <a:off x="4729110"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
        <p:nvSpPr>
          <p:cNvPr id="46" name="Rounded Rectangle 32">
            <a:extLst>
              <a:ext uri="{FF2B5EF4-FFF2-40B4-BE49-F238E27FC236}">
                <a16:creationId xmlns:a16="http://schemas.microsoft.com/office/drawing/2014/main" id="{24450CCB-8722-4D8D-A5B7-961D25DC059C}"/>
              </a:ext>
            </a:extLst>
          </p:cNvPr>
          <p:cNvSpPr/>
          <p:nvPr/>
        </p:nvSpPr>
        <p:spPr>
          <a:xfrm>
            <a:off x="1064449"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a:t>
            </a:r>
          </a:p>
        </p:txBody>
      </p:sp>
      <p:sp>
        <p:nvSpPr>
          <p:cNvPr id="47" name="Rounded Rectangle 32">
            <a:extLst>
              <a:ext uri="{FF2B5EF4-FFF2-40B4-BE49-F238E27FC236}">
                <a16:creationId xmlns:a16="http://schemas.microsoft.com/office/drawing/2014/main" id="{88A4A5E9-9119-4FCE-92D4-88A7CFC35A19}"/>
              </a:ext>
            </a:extLst>
          </p:cNvPr>
          <p:cNvSpPr/>
          <p:nvPr/>
        </p:nvSpPr>
        <p:spPr>
          <a:xfrm>
            <a:off x="1064449"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15</a:t>
            </a:r>
          </a:p>
        </p:txBody>
      </p:sp>
      <p:cxnSp>
        <p:nvCxnSpPr>
          <p:cNvPr id="48" name="Straight Arrow Connector 47">
            <a:extLst>
              <a:ext uri="{FF2B5EF4-FFF2-40B4-BE49-F238E27FC236}">
                <a16:creationId xmlns:a16="http://schemas.microsoft.com/office/drawing/2014/main" id="{EFD7A4AC-DA07-4C5C-ACBA-B0B68969D538}"/>
              </a:ext>
            </a:extLst>
          </p:cNvPr>
          <p:cNvCxnSpPr>
            <a:cxnSpLocks/>
          </p:cNvCxnSpPr>
          <p:nvPr/>
        </p:nvCxnSpPr>
        <p:spPr>
          <a:xfrm>
            <a:off x="4395657" y="2844257"/>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ular Callout 5">
            <a:extLst>
              <a:ext uri="{FF2B5EF4-FFF2-40B4-BE49-F238E27FC236}">
                <a16:creationId xmlns:a16="http://schemas.microsoft.com/office/drawing/2014/main" id="{0F18776E-5B2D-47FB-8894-D2986805673B}"/>
              </a:ext>
            </a:extLst>
          </p:cNvPr>
          <p:cNvSpPr/>
          <p:nvPr/>
        </p:nvSpPr>
        <p:spPr>
          <a:xfrm>
            <a:off x="2753948" y="3839705"/>
            <a:ext cx="5543945" cy="1159338"/>
          </a:xfrm>
          <a:prstGeom prst="wedgeRoundRectCallout">
            <a:avLst>
              <a:gd name="adj1" fmla="val -57609"/>
              <a:gd name="adj2" fmla="val 325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that the function is x 2 and then add 3 because 3 x 2, then + 3 is 9. </a:t>
            </a:r>
          </a:p>
        </p:txBody>
      </p:sp>
    </p:spTree>
    <p:extLst>
      <p:ext uri="{BB962C8B-B14F-4D97-AF65-F5344CB8AC3E}">
        <p14:creationId xmlns:p14="http://schemas.microsoft.com/office/powerpoint/2010/main" val="288737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8" name="Picture 27">
            <a:extLst>
              <a:ext uri="{FF2B5EF4-FFF2-40B4-BE49-F238E27FC236}">
                <a16:creationId xmlns:a16="http://schemas.microsoft.com/office/drawing/2014/main" id="{280F314C-5E3D-4D98-9970-60461A33F2C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3" name="Rectangle 32">
            <a:extLst>
              <a:ext uri="{FF2B5EF4-FFF2-40B4-BE49-F238E27FC236}">
                <a16:creationId xmlns:a16="http://schemas.microsoft.com/office/drawing/2014/main" id="{56755CC5-4296-4C10-9398-E46C3AD9F9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Explain your answer.</a:t>
            </a:r>
          </a:p>
          <a:p>
            <a:r>
              <a:rPr lang="en-GB" sz="2000" b="1" dirty="0">
                <a:solidFill>
                  <a:schemeClr val="tx1"/>
                </a:solidFill>
                <a:latin typeface="Century Gothic" panose="020B0502020202020204" pitchFamily="34" charset="0"/>
              </a:rPr>
              <a:t>Suggest what the functions could be.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br>
              <a:rPr lang="en-GB" sz="2000" b="1" dirty="0">
                <a:latin typeface="Century Gothic" panose="020B0502020202020204" pitchFamily="34" charset="0"/>
              </a:rPr>
            </a:br>
            <a:r>
              <a:rPr lang="en-GB" sz="2000" b="1" dirty="0">
                <a:solidFill>
                  <a:srgbClr val="FF0000"/>
                </a:solidFill>
                <a:latin typeface="Century Gothic" panose="020B0502020202020204" pitchFamily="34" charset="0"/>
              </a:rPr>
              <a:t>The answer is false because x 2, then + 3 doesn’t work for an input of 15 to give an output of 13. The function could be ÷ 3, + 8.</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40" name="Rounded Rectangle 94">
            <a:extLst>
              <a:ext uri="{FF2B5EF4-FFF2-40B4-BE49-F238E27FC236}">
                <a16:creationId xmlns:a16="http://schemas.microsoft.com/office/drawing/2014/main" id="{EB901AEB-991D-406D-BA6F-D4035CAAC88B}"/>
              </a:ext>
            </a:extLst>
          </p:cNvPr>
          <p:cNvSpPr/>
          <p:nvPr/>
        </p:nvSpPr>
        <p:spPr>
          <a:xfrm>
            <a:off x="3749462" y="1583114"/>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a:t>
            </a:r>
          </a:p>
        </p:txBody>
      </p:sp>
      <p:sp>
        <p:nvSpPr>
          <p:cNvPr id="41" name="Rounded Rectangle 94">
            <a:extLst>
              <a:ext uri="{FF2B5EF4-FFF2-40B4-BE49-F238E27FC236}">
                <a16:creationId xmlns:a16="http://schemas.microsoft.com/office/drawing/2014/main" id="{A7181CC9-F75D-4E47-9E59-EA5A6981969C}"/>
              </a:ext>
            </a:extLst>
          </p:cNvPr>
          <p:cNvSpPr/>
          <p:nvPr/>
        </p:nvSpPr>
        <p:spPr>
          <a:xfrm>
            <a:off x="6558499"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E2A2AA63-2B31-4B0C-81EE-8C64E36E8159}"/>
              </a:ext>
            </a:extLst>
          </p:cNvPr>
          <p:cNvSpPr/>
          <p:nvPr/>
        </p:nvSpPr>
        <p:spPr>
          <a:xfrm>
            <a:off x="6696702"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a:t>
            </a:r>
          </a:p>
        </p:txBody>
      </p:sp>
      <p:sp>
        <p:nvSpPr>
          <p:cNvPr id="43" name="Rounded Rectangle 94">
            <a:extLst>
              <a:ext uri="{FF2B5EF4-FFF2-40B4-BE49-F238E27FC236}">
                <a16:creationId xmlns:a16="http://schemas.microsoft.com/office/drawing/2014/main" id="{3166FDC1-55B3-4070-B392-A45FDAADC78C}"/>
              </a:ext>
            </a:extLst>
          </p:cNvPr>
          <p:cNvSpPr/>
          <p:nvPr/>
        </p:nvSpPr>
        <p:spPr>
          <a:xfrm>
            <a:off x="940301"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4" name="Rounded Rectangle 32">
            <a:extLst>
              <a:ext uri="{FF2B5EF4-FFF2-40B4-BE49-F238E27FC236}">
                <a16:creationId xmlns:a16="http://schemas.microsoft.com/office/drawing/2014/main" id="{AE2707D7-1B12-483C-B248-7CF8539ACBF6}"/>
              </a:ext>
            </a:extLst>
          </p:cNvPr>
          <p:cNvSpPr/>
          <p:nvPr/>
        </p:nvSpPr>
        <p:spPr>
          <a:xfrm>
            <a:off x="6696702"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13</a:t>
            </a:r>
          </a:p>
        </p:txBody>
      </p:sp>
      <p:sp>
        <p:nvSpPr>
          <p:cNvPr id="46" name="Rounded Rectangle 32">
            <a:extLst>
              <a:ext uri="{FF2B5EF4-FFF2-40B4-BE49-F238E27FC236}">
                <a16:creationId xmlns:a16="http://schemas.microsoft.com/office/drawing/2014/main" id="{24450CCB-8722-4D8D-A5B7-961D25DC059C}"/>
              </a:ext>
            </a:extLst>
          </p:cNvPr>
          <p:cNvSpPr/>
          <p:nvPr/>
        </p:nvSpPr>
        <p:spPr>
          <a:xfrm>
            <a:off x="1064449"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a:t>
            </a:r>
          </a:p>
        </p:txBody>
      </p:sp>
      <p:sp>
        <p:nvSpPr>
          <p:cNvPr id="47" name="Rounded Rectangle 32">
            <a:extLst>
              <a:ext uri="{FF2B5EF4-FFF2-40B4-BE49-F238E27FC236}">
                <a16:creationId xmlns:a16="http://schemas.microsoft.com/office/drawing/2014/main" id="{88A4A5E9-9119-4FCE-92D4-88A7CFC35A19}"/>
              </a:ext>
            </a:extLst>
          </p:cNvPr>
          <p:cNvSpPr/>
          <p:nvPr/>
        </p:nvSpPr>
        <p:spPr>
          <a:xfrm>
            <a:off x="1064449"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15</a:t>
            </a:r>
          </a:p>
        </p:txBody>
      </p:sp>
      <p:cxnSp>
        <p:nvCxnSpPr>
          <p:cNvPr id="48" name="Straight Arrow Connector 47">
            <a:extLst>
              <a:ext uri="{FF2B5EF4-FFF2-40B4-BE49-F238E27FC236}">
                <a16:creationId xmlns:a16="http://schemas.microsoft.com/office/drawing/2014/main" id="{EFD7A4AC-DA07-4C5C-ACBA-B0B68969D538}"/>
              </a:ext>
            </a:extLst>
          </p:cNvPr>
          <p:cNvCxnSpPr>
            <a:cxnSpLocks/>
          </p:cNvCxnSpPr>
          <p:nvPr/>
        </p:nvCxnSpPr>
        <p:spPr>
          <a:xfrm>
            <a:off x="4395657" y="2844257"/>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ular Callout 5">
            <a:extLst>
              <a:ext uri="{FF2B5EF4-FFF2-40B4-BE49-F238E27FC236}">
                <a16:creationId xmlns:a16="http://schemas.microsoft.com/office/drawing/2014/main" id="{0F18776E-5B2D-47FB-8894-D2986805673B}"/>
              </a:ext>
            </a:extLst>
          </p:cNvPr>
          <p:cNvSpPr/>
          <p:nvPr/>
        </p:nvSpPr>
        <p:spPr>
          <a:xfrm>
            <a:off x="2753948" y="3839705"/>
            <a:ext cx="5543945" cy="1159338"/>
          </a:xfrm>
          <a:prstGeom prst="wedgeRoundRectCallout">
            <a:avLst>
              <a:gd name="adj1" fmla="val -57609"/>
              <a:gd name="adj2" fmla="val 325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that the function is x 2 and then add 3 because 3 x 2, then + 3 is 9. </a:t>
            </a:r>
          </a:p>
        </p:txBody>
      </p:sp>
      <p:sp>
        <p:nvSpPr>
          <p:cNvPr id="19" name="Rounded Rectangle 94">
            <a:extLst>
              <a:ext uri="{FF2B5EF4-FFF2-40B4-BE49-F238E27FC236}">
                <a16:creationId xmlns:a16="http://schemas.microsoft.com/office/drawing/2014/main" id="{B3EC3703-A4F3-48B4-86A5-D57604CC0216}"/>
              </a:ext>
            </a:extLst>
          </p:cNvPr>
          <p:cNvSpPr/>
          <p:nvPr/>
        </p:nvSpPr>
        <p:spPr>
          <a:xfrm>
            <a:off x="2934416"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rgbClr val="FF0000"/>
                </a:solidFill>
                <a:latin typeface="Century Gothic" panose="020B0502020202020204" pitchFamily="34" charset="0"/>
              </a:rPr>
              <a:t>÷ 3</a:t>
            </a:r>
            <a:endParaRPr lang="en-US" sz="2000" b="1" dirty="0">
              <a:solidFill>
                <a:schemeClr val="tx1"/>
              </a:solidFill>
              <a:latin typeface="Century Gothic" panose="020B0502020202020204" pitchFamily="34" charset="0"/>
            </a:endParaRPr>
          </a:p>
        </p:txBody>
      </p:sp>
      <p:sp>
        <p:nvSpPr>
          <p:cNvPr id="22" name="Rounded Rectangle 94">
            <a:extLst>
              <a:ext uri="{FF2B5EF4-FFF2-40B4-BE49-F238E27FC236}">
                <a16:creationId xmlns:a16="http://schemas.microsoft.com/office/drawing/2014/main" id="{CD799EAD-3942-4025-94E3-E9A149764142}"/>
              </a:ext>
            </a:extLst>
          </p:cNvPr>
          <p:cNvSpPr/>
          <p:nvPr/>
        </p:nvSpPr>
        <p:spPr>
          <a:xfrm>
            <a:off x="4729110"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rgbClr val="FF0000"/>
                </a:solidFill>
                <a:latin typeface="Century Gothic" panose="020B0502020202020204" pitchFamily="34" charset="0"/>
              </a:rPr>
              <a:t>+ 8</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5764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A0C583B2-3740-40DC-955F-79135718DF0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15" name="Rectangle 14">
            <a:extLst>
              <a:ext uri="{FF2B5EF4-FFF2-40B4-BE49-F238E27FC236}">
                <a16:creationId xmlns:a16="http://schemas.microsoft.com/office/drawing/2014/main" id="{5F0559E5-317B-4ACF-99EC-0CC10BEA56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Jaxon is using this function machine.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puts an input into the function machine to generate an output. He then puts that output into the machine as an input. He now has the output of 40.</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was Jaxon’s original number?</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Rounded Rectangle 94">
            <a:extLst>
              <a:ext uri="{FF2B5EF4-FFF2-40B4-BE49-F238E27FC236}">
                <a16:creationId xmlns:a16="http://schemas.microsoft.com/office/drawing/2014/main" id="{280292F4-C93A-4F9C-B3A7-A5AEBD31298E}"/>
              </a:ext>
            </a:extLst>
          </p:cNvPr>
          <p:cNvSpPr/>
          <p:nvPr/>
        </p:nvSpPr>
        <p:spPr>
          <a:xfrm>
            <a:off x="2934416" y="1742844"/>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x 5</a:t>
            </a:r>
          </a:p>
        </p:txBody>
      </p:sp>
      <p:sp>
        <p:nvSpPr>
          <p:cNvPr id="18" name="Rounded Rectangle 94">
            <a:extLst>
              <a:ext uri="{FF2B5EF4-FFF2-40B4-BE49-F238E27FC236}">
                <a16:creationId xmlns:a16="http://schemas.microsoft.com/office/drawing/2014/main" id="{41E9FBF0-8012-4AE3-B5CC-1ABFC8F642CA}"/>
              </a:ext>
            </a:extLst>
          </p:cNvPr>
          <p:cNvSpPr/>
          <p:nvPr/>
        </p:nvSpPr>
        <p:spPr>
          <a:xfrm>
            <a:off x="4729110" y="1742844"/>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 10</a:t>
            </a:r>
          </a:p>
        </p:txBody>
      </p:sp>
      <p:cxnSp>
        <p:nvCxnSpPr>
          <p:cNvPr id="26" name="Straight Arrow Connector 25">
            <a:extLst>
              <a:ext uri="{FF2B5EF4-FFF2-40B4-BE49-F238E27FC236}">
                <a16:creationId xmlns:a16="http://schemas.microsoft.com/office/drawing/2014/main" id="{69683669-D8C0-456B-8EC8-54EA57AEAE8E}"/>
              </a:ext>
            </a:extLst>
          </p:cNvPr>
          <p:cNvCxnSpPr>
            <a:cxnSpLocks/>
          </p:cNvCxnSpPr>
          <p:nvPr/>
        </p:nvCxnSpPr>
        <p:spPr>
          <a:xfrm>
            <a:off x="4395657" y="2330783"/>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20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A0C583B2-3740-40DC-955F-79135718DF0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15" name="Rectangle 14">
            <a:extLst>
              <a:ext uri="{FF2B5EF4-FFF2-40B4-BE49-F238E27FC236}">
                <a16:creationId xmlns:a16="http://schemas.microsoft.com/office/drawing/2014/main" id="{5F0559E5-317B-4ACF-99EC-0CC10BEA56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Jaxon is using this function machine.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puts an input into the function machine to generate an output. He then puts that output into the machine as an input. He now has the output of 40.</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was Jaxon’s original number?</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Rounded Rectangle 94">
            <a:extLst>
              <a:ext uri="{FF2B5EF4-FFF2-40B4-BE49-F238E27FC236}">
                <a16:creationId xmlns:a16="http://schemas.microsoft.com/office/drawing/2014/main" id="{280292F4-C93A-4F9C-B3A7-A5AEBD31298E}"/>
              </a:ext>
            </a:extLst>
          </p:cNvPr>
          <p:cNvSpPr/>
          <p:nvPr/>
        </p:nvSpPr>
        <p:spPr>
          <a:xfrm>
            <a:off x="2934416" y="1742844"/>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x 5</a:t>
            </a:r>
          </a:p>
        </p:txBody>
      </p:sp>
      <p:sp>
        <p:nvSpPr>
          <p:cNvPr id="18" name="Rounded Rectangle 94">
            <a:extLst>
              <a:ext uri="{FF2B5EF4-FFF2-40B4-BE49-F238E27FC236}">
                <a16:creationId xmlns:a16="http://schemas.microsoft.com/office/drawing/2014/main" id="{41E9FBF0-8012-4AE3-B5CC-1ABFC8F642CA}"/>
              </a:ext>
            </a:extLst>
          </p:cNvPr>
          <p:cNvSpPr/>
          <p:nvPr/>
        </p:nvSpPr>
        <p:spPr>
          <a:xfrm>
            <a:off x="4729110" y="1742844"/>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 10</a:t>
            </a:r>
          </a:p>
        </p:txBody>
      </p:sp>
      <p:cxnSp>
        <p:nvCxnSpPr>
          <p:cNvPr id="26" name="Straight Arrow Connector 25">
            <a:extLst>
              <a:ext uri="{FF2B5EF4-FFF2-40B4-BE49-F238E27FC236}">
                <a16:creationId xmlns:a16="http://schemas.microsoft.com/office/drawing/2014/main" id="{69683669-D8C0-456B-8EC8-54EA57AEAE8E}"/>
              </a:ext>
            </a:extLst>
          </p:cNvPr>
          <p:cNvCxnSpPr>
            <a:cxnSpLocks/>
          </p:cNvCxnSpPr>
          <p:nvPr/>
        </p:nvCxnSpPr>
        <p:spPr>
          <a:xfrm>
            <a:off x="4395657" y="2330783"/>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1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3 – Algebra – Find A Rule – Two Step</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4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a:t>
            </a:r>
            <a:r>
              <a:rPr lang="en-GB" sz="1200" b="1" dirty="0">
                <a:solidFill>
                  <a:schemeClr val="tx1"/>
                </a:solidFill>
                <a:latin typeface="Century Gothic" panose="020B0502020202020204" pitchFamily="34" charset="0"/>
              </a:rPr>
              <a:t>: (6A1) </a:t>
            </a:r>
            <a:r>
              <a:rPr lang="en-GB" sz="1200" b="1" dirty="0">
                <a:latin typeface="Century Gothic" panose="020B0502020202020204" pitchFamily="34" charset="0"/>
                <a:hlinkClick r:id="rId3"/>
              </a:rPr>
              <a:t>Express missing number problems algebraically </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6: (6A2) </a:t>
            </a:r>
            <a:r>
              <a:rPr lang="en-GB" sz="1200" b="1" dirty="0">
                <a:latin typeface="Century Gothic" panose="020B0502020202020204" pitchFamily="34" charset="0"/>
                <a:hlinkClick r:id="rId4"/>
              </a:rPr>
              <a:t>Use simple formulae</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Algebra</a:t>
            </a:r>
            <a:r>
              <a:rPr lang="en-GB" sz="1600" b="1" dirty="0">
                <a:solidFill>
                  <a:prstClr val="black"/>
                </a:solidFill>
                <a:latin typeface="Century Gothic" panose="020B0502020202020204" pitchFamily="34" charset="0"/>
              </a:rPr>
              <a:t> resources.</a:t>
            </a:r>
          </a:p>
          <a:p>
            <a:pPr>
              <a:spcAft>
                <a:spcPts val="0"/>
              </a:spcAf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F59A47AE-9987-4ABD-816A-1C03C19D649A}"/>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8BE3D105-DE55-4B25-8F2F-F56178B3071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E6AA9881-04B2-412B-8EBA-35F6473372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3 – Algebra</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lvl="0" algn="ctr">
              <a:lnSpc>
                <a:spcPct val="100000"/>
              </a:lnSpc>
              <a:spcAft>
                <a:spcPts val="0"/>
              </a:spcAft>
              <a:buClrTx/>
              <a:buSzTx/>
              <a:tabLst/>
              <a:defRPr/>
            </a:pPr>
            <a:endParaRPr lang="en-GB" sz="4800" b="1" dirty="0">
              <a:solidFill>
                <a:schemeClr val="bg2">
                  <a:lumMod val="25000"/>
                </a:schemeClr>
              </a:solidFill>
              <a:latin typeface="Century Gothic" panose="020B0502020202020204" pitchFamily="34" charset="0"/>
            </a:endParaRPr>
          </a:p>
          <a:p>
            <a:pPr lvl="0" algn="ctr">
              <a:lnSpc>
                <a:spcPct val="100000"/>
              </a:lnSpc>
              <a:spcAft>
                <a:spcPts val="0"/>
              </a:spcAft>
              <a:buClrTx/>
              <a:buSzTx/>
              <a:tabLst/>
              <a:defRPr/>
            </a:pPr>
            <a:r>
              <a:rPr lang="en-GB" sz="5400" b="1" dirty="0">
                <a:solidFill>
                  <a:schemeClr val="bg2">
                    <a:lumMod val="25000"/>
                  </a:schemeClr>
                </a:solidFill>
                <a:latin typeface="Century Gothic" panose="020B0502020202020204" pitchFamily="34" charset="0"/>
              </a:rPr>
              <a:t>Step 2: Find a Rule – Two Step</a:t>
            </a: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EB5BEF2B-19E6-4501-A7B6-B711A33886C1}"/>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3BA04586-664B-4CDA-BEA1-EBCF68A40C5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54026410-F945-4135-BC1C-BE52F69F6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2" name="Group 41">
            <a:extLst>
              <a:ext uri="{FF2B5EF4-FFF2-40B4-BE49-F238E27FC236}">
                <a16:creationId xmlns:a16="http://schemas.microsoft.com/office/drawing/2014/main" id="{B14FF88D-8944-4EE2-AD88-F290CEF2F889}"/>
              </a:ext>
            </a:extLst>
          </p:cNvPr>
          <p:cNvGrpSpPr/>
          <p:nvPr/>
        </p:nvGrpSpPr>
        <p:grpSpPr>
          <a:xfrm>
            <a:off x="59531" y="6454317"/>
            <a:ext cx="1238534" cy="403683"/>
            <a:chOff x="68077" y="6454317"/>
            <a:chExt cx="1238534" cy="403683"/>
          </a:xfrm>
        </p:grpSpPr>
        <p:sp>
          <p:nvSpPr>
            <p:cNvPr id="43" name="TextBox 42">
              <a:extLst>
                <a:ext uri="{FF2B5EF4-FFF2-40B4-BE49-F238E27FC236}">
                  <a16:creationId xmlns:a16="http://schemas.microsoft.com/office/drawing/2014/main" id="{4207D5F3-F8FC-4AE3-B01B-E4177D9390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44" name="Picture 43" descr="A close up of a sign&#10;&#10;Description generated with high confidence">
              <a:extLst>
                <a:ext uri="{FF2B5EF4-FFF2-40B4-BE49-F238E27FC236}">
                  <a16:creationId xmlns:a16="http://schemas.microsoft.com/office/drawing/2014/main" id="{CB3DF4A0-37BF-469F-B042-AD5E1FB7A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315D07A-993F-44D2-BDE1-16F38E30E789}"/>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9" name="Rounded Rectangle 94">
            <a:extLst>
              <a:ext uri="{FF2B5EF4-FFF2-40B4-BE49-F238E27FC236}">
                <a16:creationId xmlns:a16="http://schemas.microsoft.com/office/drawing/2014/main" id="{64994A23-86EF-4286-AC26-87AD9E88676A}"/>
              </a:ext>
            </a:extLst>
          </p:cNvPr>
          <p:cNvSpPr/>
          <p:nvPr/>
        </p:nvSpPr>
        <p:spPr>
          <a:xfrm>
            <a:off x="4288043" y="3067585"/>
            <a:ext cx="760448" cy="664408"/>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a:t>
            </a:r>
          </a:p>
        </p:txBody>
      </p:sp>
      <p:cxnSp>
        <p:nvCxnSpPr>
          <p:cNvPr id="30" name="Straight Arrow Connector 29">
            <a:extLst>
              <a:ext uri="{FF2B5EF4-FFF2-40B4-BE49-F238E27FC236}">
                <a16:creationId xmlns:a16="http://schemas.microsoft.com/office/drawing/2014/main" id="{70ABD092-51AB-4D5C-8737-4D0EC3CE3F7B}"/>
              </a:ext>
            </a:extLst>
          </p:cNvPr>
          <p:cNvCxnSpPr>
            <a:cxnSpLocks/>
          </p:cNvCxnSpPr>
          <p:nvPr/>
        </p:nvCxnSpPr>
        <p:spPr>
          <a:xfrm flipV="1">
            <a:off x="2686929" y="3438452"/>
            <a:ext cx="745588" cy="18904"/>
          </a:xfrm>
          <a:prstGeom prst="straightConnector1">
            <a:avLst/>
          </a:prstGeom>
          <a:ln w="1174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822D6C9-C6A1-4086-A9E1-8E29AE76B90E}"/>
              </a:ext>
            </a:extLst>
          </p:cNvPr>
          <p:cNvCxnSpPr>
            <a:cxnSpLocks/>
          </p:cNvCxnSpPr>
          <p:nvPr/>
        </p:nvCxnSpPr>
        <p:spPr>
          <a:xfrm flipV="1">
            <a:off x="5878276" y="3438452"/>
            <a:ext cx="745588" cy="18904"/>
          </a:xfrm>
          <a:prstGeom prst="straightConnector1">
            <a:avLst/>
          </a:prstGeom>
          <a:ln w="117475">
            <a:tailEnd type="triangle"/>
          </a:ln>
        </p:spPr>
        <p:style>
          <a:lnRef idx="1">
            <a:schemeClr val="dk1"/>
          </a:lnRef>
          <a:fillRef idx="0">
            <a:schemeClr val="dk1"/>
          </a:fillRef>
          <a:effectRef idx="0">
            <a:schemeClr val="dk1"/>
          </a:effectRef>
          <a:fontRef idx="minor">
            <a:schemeClr val="tx1"/>
          </a:fontRef>
        </p:style>
      </p:cxnSp>
      <p:sp>
        <p:nvSpPr>
          <p:cNvPr id="32" name="Rounded Rectangle 94">
            <a:extLst>
              <a:ext uri="{FF2B5EF4-FFF2-40B4-BE49-F238E27FC236}">
                <a16:creationId xmlns:a16="http://schemas.microsoft.com/office/drawing/2014/main" id="{B63F6931-FD5F-400E-9854-7B2FE1911589}"/>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35" name="Rounded Rectangle 94">
            <a:extLst>
              <a:ext uri="{FF2B5EF4-FFF2-40B4-BE49-F238E27FC236}">
                <a16:creationId xmlns:a16="http://schemas.microsoft.com/office/drawing/2014/main" id="{A9AF9098-570D-433F-AC6B-96E4D7DF5310}"/>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36" name="Rounded Rectangle 32">
            <a:extLst>
              <a:ext uri="{FF2B5EF4-FFF2-40B4-BE49-F238E27FC236}">
                <a16:creationId xmlns:a16="http://schemas.microsoft.com/office/drawing/2014/main" id="{B94708D3-A096-46E9-A40D-E5969F6D32BB}"/>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a:t>
            </a:r>
          </a:p>
        </p:txBody>
      </p:sp>
      <p:sp>
        <p:nvSpPr>
          <p:cNvPr id="37" name="Rounded Rectangle 32">
            <a:extLst>
              <a:ext uri="{FF2B5EF4-FFF2-40B4-BE49-F238E27FC236}">
                <a16:creationId xmlns:a16="http://schemas.microsoft.com/office/drawing/2014/main" id="{365FA1A6-56F7-4CDA-86F6-6249C21F8743}"/>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95</a:t>
            </a:r>
          </a:p>
        </p:txBody>
      </p:sp>
      <p:sp>
        <p:nvSpPr>
          <p:cNvPr id="38" name="Rounded Rectangle 32">
            <a:extLst>
              <a:ext uri="{FF2B5EF4-FFF2-40B4-BE49-F238E27FC236}">
                <a16:creationId xmlns:a16="http://schemas.microsoft.com/office/drawing/2014/main" id="{A5A4C74A-9159-4879-8004-6C9A3180FB47}"/>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25</a:t>
            </a:r>
          </a:p>
        </p:txBody>
      </p:sp>
      <p:sp>
        <p:nvSpPr>
          <p:cNvPr id="39" name="Rounded Rectangle 32">
            <a:extLst>
              <a:ext uri="{FF2B5EF4-FFF2-40B4-BE49-F238E27FC236}">
                <a16:creationId xmlns:a16="http://schemas.microsoft.com/office/drawing/2014/main" id="{E4742AB2-7C91-4D35-B6F3-5E6094AAAA15}"/>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-5</a:t>
            </a:r>
          </a:p>
        </p:txBody>
      </p:sp>
      <p:sp>
        <p:nvSpPr>
          <p:cNvPr id="40" name="Rounded Rectangle 32">
            <a:extLst>
              <a:ext uri="{FF2B5EF4-FFF2-40B4-BE49-F238E27FC236}">
                <a16:creationId xmlns:a16="http://schemas.microsoft.com/office/drawing/2014/main" id="{EFDA9866-1A46-4A7C-9E74-08F4F69197AD}"/>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80</a:t>
            </a:r>
          </a:p>
        </p:txBody>
      </p:sp>
      <p:sp>
        <p:nvSpPr>
          <p:cNvPr id="41" name="Rounded Rectangle 32">
            <a:extLst>
              <a:ext uri="{FF2B5EF4-FFF2-40B4-BE49-F238E27FC236}">
                <a16:creationId xmlns:a16="http://schemas.microsoft.com/office/drawing/2014/main" id="{8D318AC7-29F3-4DF2-A074-E783D3B5E015}"/>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 </a:t>
            </a:r>
          </a:p>
        </p:txBody>
      </p:sp>
      <p:sp>
        <p:nvSpPr>
          <p:cNvPr id="45" name="Rectangle 44">
            <a:extLst>
              <a:ext uri="{FF2B5EF4-FFF2-40B4-BE49-F238E27FC236}">
                <a16:creationId xmlns:a16="http://schemas.microsoft.com/office/drawing/2014/main" id="{6B785064-2BC4-4B4E-A7EC-46F4F70039E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function that the function robot below is using.</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2" name="Group 41">
            <a:extLst>
              <a:ext uri="{FF2B5EF4-FFF2-40B4-BE49-F238E27FC236}">
                <a16:creationId xmlns:a16="http://schemas.microsoft.com/office/drawing/2014/main" id="{B14FF88D-8944-4EE2-AD88-F290CEF2F889}"/>
              </a:ext>
            </a:extLst>
          </p:cNvPr>
          <p:cNvGrpSpPr/>
          <p:nvPr/>
        </p:nvGrpSpPr>
        <p:grpSpPr>
          <a:xfrm>
            <a:off x="59531" y="6454317"/>
            <a:ext cx="1238534" cy="403683"/>
            <a:chOff x="68077" y="6454317"/>
            <a:chExt cx="1238534" cy="403683"/>
          </a:xfrm>
        </p:grpSpPr>
        <p:sp>
          <p:nvSpPr>
            <p:cNvPr id="43" name="TextBox 42">
              <a:extLst>
                <a:ext uri="{FF2B5EF4-FFF2-40B4-BE49-F238E27FC236}">
                  <a16:creationId xmlns:a16="http://schemas.microsoft.com/office/drawing/2014/main" id="{4207D5F3-F8FC-4AE3-B01B-E4177D9390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44" name="Picture 43" descr="A close up of a sign&#10;&#10;Description generated with high confidence">
              <a:extLst>
                <a:ext uri="{FF2B5EF4-FFF2-40B4-BE49-F238E27FC236}">
                  <a16:creationId xmlns:a16="http://schemas.microsoft.com/office/drawing/2014/main" id="{CB3DF4A0-37BF-469F-B042-AD5E1FB7A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315D07A-993F-44D2-BDE1-16F38E30E789}"/>
              </a:ext>
            </a:extLst>
          </p:cNvPr>
          <p:cNvPicPr>
            <a:picLocks noChangeAspect="1"/>
          </p:cNvPicPr>
          <p:nvPr/>
        </p:nvPicPr>
        <p:blipFill>
          <a:blip r:embed="rId4"/>
          <a:stretch>
            <a:fillRect/>
          </a:stretch>
        </p:blipFill>
        <p:spPr>
          <a:xfrm>
            <a:off x="115438" y="135972"/>
            <a:ext cx="8913124" cy="6322100"/>
          </a:xfrm>
          <a:prstGeom prst="rect">
            <a:avLst/>
          </a:prstGeom>
        </p:spPr>
      </p:pic>
      <p:cxnSp>
        <p:nvCxnSpPr>
          <p:cNvPr id="30" name="Straight Arrow Connector 29">
            <a:extLst>
              <a:ext uri="{FF2B5EF4-FFF2-40B4-BE49-F238E27FC236}">
                <a16:creationId xmlns:a16="http://schemas.microsoft.com/office/drawing/2014/main" id="{70ABD092-51AB-4D5C-8737-4D0EC3CE3F7B}"/>
              </a:ext>
            </a:extLst>
          </p:cNvPr>
          <p:cNvCxnSpPr>
            <a:cxnSpLocks/>
          </p:cNvCxnSpPr>
          <p:nvPr/>
        </p:nvCxnSpPr>
        <p:spPr>
          <a:xfrm flipV="1">
            <a:off x="2686929" y="3438452"/>
            <a:ext cx="745588" cy="18904"/>
          </a:xfrm>
          <a:prstGeom prst="straightConnector1">
            <a:avLst/>
          </a:prstGeom>
          <a:ln w="1174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822D6C9-C6A1-4086-A9E1-8E29AE76B90E}"/>
              </a:ext>
            </a:extLst>
          </p:cNvPr>
          <p:cNvCxnSpPr>
            <a:cxnSpLocks/>
          </p:cNvCxnSpPr>
          <p:nvPr/>
        </p:nvCxnSpPr>
        <p:spPr>
          <a:xfrm flipV="1">
            <a:off x="5878276" y="3438452"/>
            <a:ext cx="745588" cy="18904"/>
          </a:xfrm>
          <a:prstGeom prst="straightConnector1">
            <a:avLst/>
          </a:prstGeom>
          <a:ln w="117475">
            <a:tailEnd type="triangle"/>
          </a:ln>
        </p:spPr>
        <p:style>
          <a:lnRef idx="1">
            <a:schemeClr val="dk1"/>
          </a:lnRef>
          <a:fillRef idx="0">
            <a:schemeClr val="dk1"/>
          </a:fillRef>
          <a:effectRef idx="0">
            <a:schemeClr val="dk1"/>
          </a:effectRef>
          <a:fontRef idx="minor">
            <a:schemeClr val="tx1"/>
          </a:fontRef>
        </p:style>
      </p:cxnSp>
      <p:sp>
        <p:nvSpPr>
          <p:cNvPr id="32" name="Rounded Rectangle 94">
            <a:extLst>
              <a:ext uri="{FF2B5EF4-FFF2-40B4-BE49-F238E27FC236}">
                <a16:creationId xmlns:a16="http://schemas.microsoft.com/office/drawing/2014/main" id="{B63F6931-FD5F-400E-9854-7B2FE1911589}"/>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35" name="Rounded Rectangle 94">
            <a:extLst>
              <a:ext uri="{FF2B5EF4-FFF2-40B4-BE49-F238E27FC236}">
                <a16:creationId xmlns:a16="http://schemas.microsoft.com/office/drawing/2014/main" id="{A9AF9098-570D-433F-AC6B-96E4D7DF5310}"/>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36" name="Rounded Rectangle 32">
            <a:extLst>
              <a:ext uri="{FF2B5EF4-FFF2-40B4-BE49-F238E27FC236}">
                <a16:creationId xmlns:a16="http://schemas.microsoft.com/office/drawing/2014/main" id="{B94708D3-A096-46E9-A40D-E5969F6D32BB}"/>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a:t>
            </a:r>
          </a:p>
        </p:txBody>
      </p:sp>
      <p:sp>
        <p:nvSpPr>
          <p:cNvPr id="37" name="Rounded Rectangle 32">
            <a:extLst>
              <a:ext uri="{FF2B5EF4-FFF2-40B4-BE49-F238E27FC236}">
                <a16:creationId xmlns:a16="http://schemas.microsoft.com/office/drawing/2014/main" id="{365FA1A6-56F7-4CDA-86F6-6249C21F8743}"/>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95</a:t>
            </a:r>
          </a:p>
        </p:txBody>
      </p:sp>
      <p:sp>
        <p:nvSpPr>
          <p:cNvPr id="38" name="Rounded Rectangle 32">
            <a:extLst>
              <a:ext uri="{FF2B5EF4-FFF2-40B4-BE49-F238E27FC236}">
                <a16:creationId xmlns:a16="http://schemas.microsoft.com/office/drawing/2014/main" id="{A5A4C74A-9159-4879-8004-6C9A3180FB47}"/>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25</a:t>
            </a:r>
          </a:p>
        </p:txBody>
      </p:sp>
      <p:sp>
        <p:nvSpPr>
          <p:cNvPr id="39" name="Rounded Rectangle 32">
            <a:extLst>
              <a:ext uri="{FF2B5EF4-FFF2-40B4-BE49-F238E27FC236}">
                <a16:creationId xmlns:a16="http://schemas.microsoft.com/office/drawing/2014/main" id="{E4742AB2-7C91-4D35-B6F3-5E6094AAAA15}"/>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-5</a:t>
            </a:r>
          </a:p>
        </p:txBody>
      </p:sp>
      <p:sp>
        <p:nvSpPr>
          <p:cNvPr id="40" name="Rounded Rectangle 32">
            <a:extLst>
              <a:ext uri="{FF2B5EF4-FFF2-40B4-BE49-F238E27FC236}">
                <a16:creationId xmlns:a16="http://schemas.microsoft.com/office/drawing/2014/main" id="{EFDA9866-1A46-4A7C-9E74-08F4F69197AD}"/>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80</a:t>
            </a:r>
          </a:p>
        </p:txBody>
      </p:sp>
      <p:sp>
        <p:nvSpPr>
          <p:cNvPr id="41" name="Rounded Rectangle 32">
            <a:extLst>
              <a:ext uri="{FF2B5EF4-FFF2-40B4-BE49-F238E27FC236}">
                <a16:creationId xmlns:a16="http://schemas.microsoft.com/office/drawing/2014/main" id="{8D318AC7-29F3-4DF2-A074-E783D3B5E015}"/>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 </a:t>
            </a:r>
          </a:p>
        </p:txBody>
      </p:sp>
      <p:sp>
        <p:nvSpPr>
          <p:cNvPr id="45" name="Rectangle 44">
            <a:extLst>
              <a:ext uri="{FF2B5EF4-FFF2-40B4-BE49-F238E27FC236}">
                <a16:creationId xmlns:a16="http://schemas.microsoft.com/office/drawing/2014/main" id="{6B785064-2BC4-4B4E-A7EC-46F4F70039E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function that the function robot below is using.</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9" name="Rounded Rectangle 94">
            <a:extLst>
              <a:ext uri="{FF2B5EF4-FFF2-40B4-BE49-F238E27FC236}">
                <a16:creationId xmlns:a16="http://schemas.microsoft.com/office/drawing/2014/main" id="{6D49686F-05D7-4FBC-9023-A97DA08B1E9E}"/>
              </a:ext>
            </a:extLst>
          </p:cNvPr>
          <p:cNvSpPr/>
          <p:nvPr/>
        </p:nvSpPr>
        <p:spPr>
          <a:xfrm>
            <a:off x="4288043" y="3067585"/>
            <a:ext cx="760448" cy="664408"/>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2000" b="1" dirty="0">
                <a:solidFill>
                  <a:srgbClr val="FF0000"/>
                </a:solidFill>
                <a:latin typeface="Century Gothic" panose="020B0502020202020204" pitchFamily="34" charset="0"/>
              </a:rPr>
              <a:t> – 15</a:t>
            </a:r>
          </a:p>
        </p:txBody>
      </p:sp>
    </p:spTree>
    <p:extLst>
      <p:ext uri="{BB962C8B-B14F-4D97-AF65-F5344CB8AC3E}">
        <p14:creationId xmlns:p14="http://schemas.microsoft.com/office/powerpoint/2010/main" val="352776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F947CA15-B4CE-43D1-9F13-1BFA058AC326}"/>
              </a:ext>
            </a:extLst>
          </p:cNvPr>
          <p:cNvGrpSpPr/>
          <p:nvPr/>
        </p:nvGrpSpPr>
        <p:grpSpPr>
          <a:xfrm>
            <a:off x="59531" y="6454317"/>
            <a:ext cx="1238534" cy="403683"/>
            <a:chOff x="68077" y="6454317"/>
            <a:chExt cx="1238534" cy="403683"/>
          </a:xfrm>
        </p:grpSpPr>
        <p:sp>
          <p:nvSpPr>
            <p:cNvPr id="32" name="TextBox 31">
              <a:extLst>
                <a:ext uri="{FF2B5EF4-FFF2-40B4-BE49-F238E27FC236}">
                  <a16:creationId xmlns:a16="http://schemas.microsoft.com/office/drawing/2014/main" id="{E35B833F-3034-4B7A-8DFB-CEE68587AB6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3" name="Picture 32" descr="A close up of a sign&#10;&#10;Description generated with high confidence">
              <a:extLst>
                <a:ext uri="{FF2B5EF4-FFF2-40B4-BE49-F238E27FC236}">
                  <a16:creationId xmlns:a16="http://schemas.microsoft.com/office/drawing/2014/main" id="{9DC85659-D9EC-4C5F-A699-DA8B78F44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3" name="Picture 22">
            <a:extLst>
              <a:ext uri="{FF2B5EF4-FFF2-40B4-BE49-F238E27FC236}">
                <a16:creationId xmlns:a16="http://schemas.microsoft.com/office/drawing/2014/main" id="{B356763F-0829-4CB7-83C3-8DA89E25810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4" name="Rectangle 23">
            <a:extLst>
              <a:ext uri="{FF2B5EF4-FFF2-40B4-BE49-F238E27FC236}">
                <a16:creationId xmlns:a16="http://schemas.microsoft.com/office/drawing/2014/main" id="{E0A27E26-6F85-46FF-85FA-A9DAD2D2723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outputs for the two-step function machine below.</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6" name="Rounded Rectangle 94">
            <a:extLst>
              <a:ext uri="{FF2B5EF4-FFF2-40B4-BE49-F238E27FC236}">
                <a16:creationId xmlns:a16="http://schemas.microsoft.com/office/drawing/2014/main" id="{60506F1E-A8C0-441B-8D04-E86E49C8CDD2}"/>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+ 5</a:t>
            </a:r>
          </a:p>
        </p:txBody>
      </p:sp>
      <p:sp>
        <p:nvSpPr>
          <p:cNvPr id="42" name="Rounded Rectangle 94">
            <a:extLst>
              <a:ext uri="{FF2B5EF4-FFF2-40B4-BE49-F238E27FC236}">
                <a16:creationId xmlns:a16="http://schemas.microsoft.com/office/drawing/2014/main" id="{3CD6A992-660E-43DF-9823-520972678A37}"/>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43" name="Rounded Rectangle 94">
            <a:extLst>
              <a:ext uri="{FF2B5EF4-FFF2-40B4-BE49-F238E27FC236}">
                <a16:creationId xmlns:a16="http://schemas.microsoft.com/office/drawing/2014/main" id="{2039CBDF-BD8E-47A6-BF76-F550F3C465E5}"/>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4" name="Rounded Rectangle 32">
            <a:extLst>
              <a:ext uri="{FF2B5EF4-FFF2-40B4-BE49-F238E27FC236}">
                <a16:creationId xmlns:a16="http://schemas.microsoft.com/office/drawing/2014/main" id="{91747CCF-E519-403C-ADD4-DD47064D6EA4}"/>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schemeClr val="tx1"/>
              </a:solidFill>
              <a:latin typeface="Century Gothic" panose="020B0502020202020204" pitchFamily="34" charset="0"/>
            </a:endParaRPr>
          </a:p>
        </p:txBody>
      </p:sp>
      <p:sp>
        <p:nvSpPr>
          <p:cNvPr id="45" name="Rounded Rectangle 32">
            <a:extLst>
              <a:ext uri="{FF2B5EF4-FFF2-40B4-BE49-F238E27FC236}">
                <a16:creationId xmlns:a16="http://schemas.microsoft.com/office/drawing/2014/main" id="{068695FE-D723-42BF-A712-58E3AD082B69}"/>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Century Gothic" panose="020B0502020202020204" pitchFamily="34" charset="0"/>
            </a:endParaRPr>
          </a:p>
        </p:txBody>
      </p:sp>
      <p:sp>
        <p:nvSpPr>
          <p:cNvPr id="46" name="Rounded Rectangle 94">
            <a:extLst>
              <a:ext uri="{FF2B5EF4-FFF2-40B4-BE49-F238E27FC236}">
                <a16:creationId xmlns:a16="http://schemas.microsoft.com/office/drawing/2014/main" id="{3FFBEC70-C597-4AB2-9A47-E215580075BF}"/>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7" name="Rounded Rectangle 32">
            <a:extLst>
              <a:ext uri="{FF2B5EF4-FFF2-40B4-BE49-F238E27FC236}">
                <a16:creationId xmlns:a16="http://schemas.microsoft.com/office/drawing/2014/main" id="{4D55394E-E8D1-41C4-827F-C708D62C6624}"/>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schemeClr val="tx1"/>
              </a:solidFill>
              <a:latin typeface="Century Gothic" panose="020B0502020202020204" pitchFamily="34" charset="0"/>
            </a:endParaRPr>
          </a:p>
        </p:txBody>
      </p:sp>
      <p:sp>
        <p:nvSpPr>
          <p:cNvPr id="48" name="Rounded Rectangle 94">
            <a:extLst>
              <a:ext uri="{FF2B5EF4-FFF2-40B4-BE49-F238E27FC236}">
                <a16:creationId xmlns:a16="http://schemas.microsoft.com/office/drawing/2014/main" id="{AFD3079F-F5BF-415C-892D-15B3C905E3BA}"/>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 5</a:t>
            </a:r>
          </a:p>
        </p:txBody>
      </p:sp>
      <p:sp>
        <p:nvSpPr>
          <p:cNvPr id="49" name="Rounded Rectangle 32">
            <a:extLst>
              <a:ext uri="{FF2B5EF4-FFF2-40B4-BE49-F238E27FC236}">
                <a16:creationId xmlns:a16="http://schemas.microsoft.com/office/drawing/2014/main" id="{D88D7367-2121-452E-B538-AA5BDD41FBBC}"/>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25</a:t>
            </a:r>
          </a:p>
        </p:txBody>
      </p:sp>
      <p:sp>
        <p:nvSpPr>
          <p:cNvPr id="50" name="Rounded Rectangle 32">
            <a:extLst>
              <a:ext uri="{FF2B5EF4-FFF2-40B4-BE49-F238E27FC236}">
                <a16:creationId xmlns:a16="http://schemas.microsoft.com/office/drawing/2014/main" id="{0E6BAE90-23D4-4E03-ABF6-B668B0A88BC3}"/>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45</a:t>
            </a:r>
          </a:p>
        </p:txBody>
      </p:sp>
      <p:sp>
        <p:nvSpPr>
          <p:cNvPr id="51" name="Rounded Rectangle 32">
            <a:extLst>
              <a:ext uri="{FF2B5EF4-FFF2-40B4-BE49-F238E27FC236}">
                <a16:creationId xmlns:a16="http://schemas.microsoft.com/office/drawing/2014/main" id="{2B54F652-4B79-48C3-B8F4-8DAB1D47675F}"/>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5</a:t>
            </a:r>
          </a:p>
        </p:txBody>
      </p:sp>
      <p:cxnSp>
        <p:nvCxnSpPr>
          <p:cNvPr id="52" name="Straight Arrow Connector 51">
            <a:extLst>
              <a:ext uri="{FF2B5EF4-FFF2-40B4-BE49-F238E27FC236}">
                <a16:creationId xmlns:a16="http://schemas.microsoft.com/office/drawing/2014/main" id="{CB80AF3B-4AB5-4666-8055-9A43E0CCADB8}"/>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59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F947CA15-B4CE-43D1-9F13-1BFA058AC326}"/>
              </a:ext>
            </a:extLst>
          </p:cNvPr>
          <p:cNvGrpSpPr/>
          <p:nvPr/>
        </p:nvGrpSpPr>
        <p:grpSpPr>
          <a:xfrm>
            <a:off x="59531" y="6454317"/>
            <a:ext cx="1238534" cy="403683"/>
            <a:chOff x="68077" y="6454317"/>
            <a:chExt cx="1238534" cy="403683"/>
          </a:xfrm>
        </p:grpSpPr>
        <p:sp>
          <p:nvSpPr>
            <p:cNvPr id="32" name="TextBox 31">
              <a:extLst>
                <a:ext uri="{FF2B5EF4-FFF2-40B4-BE49-F238E27FC236}">
                  <a16:creationId xmlns:a16="http://schemas.microsoft.com/office/drawing/2014/main" id="{E35B833F-3034-4B7A-8DFB-CEE68587AB6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3" name="Picture 32" descr="A close up of a sign&#10;&#10;Description generated with high confidence">
              <a:extLst>
                <a:ext uri="{FF2B5EF4-FFF2-40B4-BE49-F238E27FC236}">
                  <a16:creationId xmlns:a16="http://schemas.microsoft.com/office/drawing/2014/main" id="{9DC85659-D9EC-4C5F-A699-DA8B78F44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3" name="Picture 22">
            <a:extLst>
              <a:ext uri="{FF2B5EF4-FFF2-40B4-BE49-F238E27FC236}">
                <a16:creationId xmlns:a16="http://schemas.microsoft.com/office/drawing/2014/main" id="{B356763F-0829-4CB7-83C3-8DA89E25810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4" name="Rectangle 23">
            <a:extLst>
              <a:ext uri="{FF2B5EF4-FFF2-40B4-BE49-F238E27FC236}">
                <a16:creationId xmlns:a16="http://schemas.microsoft.com/office/drawing/2014/main" id="{E0A27E26-6F85-46FF-85FA-A9DAD2D2723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outputs for the two-step function machine below.</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6" name="Rounded Rectangle 94">
            <a:extLst>
              <a:ext uri="{FF2B5EF4-FFF2-40B4-BE49-F238E27FC236}">
                <a16:creationId xmlns:a16="http://schemas.microsoft.com/office/drawing/2014/main" id="{60506F1E-A8C0-441B-8D04-E86E49C8CDD2}"/>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+ 5</a:t>
            </a:r>
          </a:p>
        </p:txBody>
      </p:sp>
      <p:sp>
        <p:nvSpPr>
          <p:cNvPr id="42" name="Rounded Rectangle 94">
            <a:extLst>
              <a:ext uri="{FF2B5EF4-FFF2-40B4-BE49-F238E27FC236}">
                <a16:creationId xmlns:a16="http://schemas.microsoft.com/office/drawing/2014/main" id="{3CD6A992-660E-43DF-9823-520972678A37}"/>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43" name="Rounded Rectangle 94">
            <a:extLst>
              <a:ext uri="{FF2B5EF4-FFF2-40B4-BE49-F238E27FC236}">
                <a16:creationId xmlns:a16="http://schemas.microsoft.com/office/drawing/2014/main" id="{2039CBDF-BD8E-47A6-BF76-F550F3C465E5}"/>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6" name="Rounded Rectangle 94">
            <a:extLst>
              <a:ext uri="{FF2B5EF4-FFF2-40B4-BE49-F238E27FC236}">
                <a16:creationId xmlns:a16="http://schemas.microsoft.com/office/drawing/2014/main" id="{3FFBEC70-C597-4AB2-9A47-E215580075BF}"/>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8" name="Rounded Rectangle 94">
            <a:extLst>
              <a:ext uri="{FF2B5EF4-FFF2-40B4-BE49-F238E27FC236}">
                <a16:creationId xmlns:a16="http://schemas.microsoft.com/office/drawing/2014/main" id="{AFD3079F-F5BF-415C-892D-15B3C905E3BA}"/>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 5</a:t>
            </a:r>
          </a:p>
        </p:txBody>
      </p:sp>
      <p:sp>
        <p:nvSpPr>
          <p:cNvPr id="49" name="Rounded Rectangle 32">
            <a:extLst>
              <a:ext uri="{FF2B5EF4-FFF2-40B4-BE49-F238E27FC236}">
                <a16:creationId xmlns:a16="http://schemas.microsoft.com/office/drawing/2014/main" id="{D88D7367-2121-452E-B538-AA5BDD41FBBC}"/>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25</a:t>
            </a:r>
          </a:p>
        </p:txBody>
      </p:sp>
      <p:sp>
        <p:nvSpPr>
          <p:cNvPr id="50" name="Rounded Rectangle 32">
            <a:extLst>
              <a:ext uri="{FF2B5EF4-FFF2-40B4-BE49-F238E27FC236}">
                <a16:creationId xmlns:a16="http://schemas.microsoft.com/office/drawing/2014/main" id="{0E6BAE90-23D4-4E03-ABF6-B668B0A88BC3}"/>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45</a:t>
            </a:r>
          </a:p>
        </p:txBody>
      </p:sp>
      <p:sp>
        <p:nvSpPr>
          <p:cNvPr id="51" name="Rounded Rectangle 32">
            <a:extLst>
              <a:ext uri="{FF2B5EF4-FFF2-40B4-BE49-F238E27FC236}">
                <a16:creationId xmlns:a16="http://schemas.microsoft.com/office/drawing/2014/main" id="{2B54F652-4B79-48C3-B8F4-8DAB1D47675F}"/>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5</a:t>
            </a:r>
          </a:p>
        </p:txBody>
      </p:sp>
      <p:cxnSp>
        <p:nvCxnSpPr>
          <p:cNvPr id="52" name="Straight Arrow Connector 51">
            <a:extLst>
              <a:ext uri="{FF2B5EF4-FFF2-40B4-BE49-F238E27FC236}">
                <a16:creationId xmlns:a16="http://schemas.microsoft.com/office/drawing/2014/main" id="{CB80AF3B-4AB5-4666-8055-9A43E0CCADB8}"/>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32">
            <a:extLst>
              <a:ext uri="{FF2B5EF4-FFF2-40B4-BE49-F238E27FC236}">
                <a16:creationId xmlns:a16="http://schemas.microsoft.com/office/drawing/2014/main" id="{3BD4B324-1CA1-4FC9-97AD-E082C286579A}"/>
              </a:ext>
            </a:extLst>
          </p:cNvPr>
          <p:cNvSpPr/>
          <p:nvPr/>
        </p:nvSpPr>
        <p:spPr>
          <a:xfrm>
            <a:off x="6696702" y="2619340"/>
            <a:ext cx="1353569" cy="482783"/>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6</a:t>
            </a:r>
          </a:p>
        </p:txBody>
      </p:sp>
      <p:sp>
        <p:nvSpPr>
          <p:cNvPr id="22" name="Rounded Rectangle 32">
            <a:extLst>
              <a:ext uri="{FF2B5EF4-FFF2-40B4-BE49-F238E27FC236}">
                <a16:creationId xmlns:a16="http://schemas.microsoft.com/office/drawing/2014/main" id="{C69FCB11-B306-4AAA-BC18-322E958FF42A}"/>
              </a:ext>
            </a:extLst>
          </p:cNvPr>
          <p:cNvSpPr/>
          <p:nvPr/>
        </p:nvSpPr>
        <p:spPr>
          <a:xfrm>
            <a:off x="6696702" y="3206513"/>
            <a:ext cx="1353569" cy="482783"/>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10</a:t>
            </a:r>
          </a:p>
        </p:txBody>
      </p:sp>
      <p:sp>
        <p:nvSpPr>
          <p:cNvPr id="25" name="Rounded Rectangle 32">
            <a:extLst>
              <a:ext uri="{FF2B5EF4-FFF2-40B4-BE49-F238E27FC236}">
                <a16:creationId xmlns:a16="http://schemas.microsoft.com/office/drawing/2014/main" id="{FD6C58EE-588B-4BA2-A387-66893D30D060}"/>
              </a:ext>
            </a:extLst>
          </p:cNvPr>
          <p:cNvSpPr/>
          <p:nvPr/>
        </p:nvSpPr>
        <p:spPr>
          <a:xfrm>
            <a:off x="6696702" y="3793685"/>
            <a:ext cx="1353569" cy="482783"/>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2</a:t>
            </a:r>
          </a:p>
        </p:txBody>
      </p:sp>
    </p:spTree>
    <p:extLst>
      <p:ext uri="{BB962C8B-B14F-4D97-AF65-F5344CB8AC3E}">
        <p14:creationId xmlns:p14="http://schemas.microsoft.com/office/powerpoint/2010/main" val="299796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two-step function to match the inputs to the correct outputs.</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Rounded Rectangle 32">
            <a:extLst>
              <a:ext uri="{FF2B5EF4-FFF2-40B4-BE49-F238E27FC236}">
                <a16:creationId xmlns:a16="http://schemas.microsoft.com/office/drawing/2014/main" id="{DEED8285-C5BE-4A70-8475-AEA0ED4603D6}"/>
              </a:ext>
            </a:extLst>
          </p:cNvPr>
          <p:cNvSpPr/>
          <p:nvPr/>
        </p:nvSpPr>
        <p:spPr>
          <a:xfrm>
            <a:off x="1255837" y="3209841"/>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sp>
        <p:nvSpPr>
          <p:cNvPr id="20" name="Rounded Rectangle 32">
            <a:extLst>
              <a:ext uri="{FF2B5EF4-FFF2-40B4-BE49-F238E27FC236}">
                <a16:creationId xmlns:a16="http://schemas.microsoft.com/office/drawing/2014/main" id="{A61AB0E8-6E28-4141-A17D-9F4354CA63A9}"/>
              </a:ext>
            </a:extLst>
          </p:cNvPr>
          <p:cNvSpPr/>
          <p:nvPr/>
        </p:nvSpPr>
        <p:spPr>
          <a:xfrm>
            <a:off x="1255837" y="4031860"/>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25</a:t>
            </a:r>
          </a:p>
        </p:txBody>
      </p:sp>
      <p:sp>
        <p:nvSpPr>
          <p:cNvPr id="21" name="Rounded Rectangle 32">
            <a:extLst>
              <a:ext uri="{FF2B5EF4-FFF2-40B4-BE49-F238E27FC236}">
                <a16:creationId xmlns:a16="http://schemas.microsoft.com/office/drawing/2014/main" id="{DAA5D8A8-F420-4135-95B0-18F064E83B0F}"/>
              </a:ext>
            </a:extLst>
          </p:cNvPr>
          <p:cNvSpPr/>
          <p:nvPr/>
        </p:nvSpPr>
        <p:spPr>
          <a:xfrm>
            <a:off x="1255837" y="4853879"/>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22" name="TextBox 21">
            <a:extLst>
              <a:ext uri="{FF2B5EF4-FFF2-40B4-BE49-F238E27FC236}">
                <a16:creationId xmlns:a16="http://schemas.microsoft.com/office/drawing/2014/main" id="{EACEB588-8531-471A-AF51-57B50FACF19F}"/>
              </a:ext>
            </a:extLst>
          </p:cNvPr>
          <p:cNvSpPr txBox="1"/>
          <p:nvPr/>
        </p:nvSpPr>
        <p:spPr>
          <a:xfrm>
            <a:off x="1338246" y="2685046"/>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Inputs:</a:t>
            </a:r>
          </a:p>
        </p:txBody>
      </p:sp>
      <p:sp>
        <p:nvSpPr>
          <p:cNvPr id="27" name="Rounded Rectangle 94">
            <a:extLst>
              <a:ext uri="{FF2B5EF4-FFF2-40B4-BE49-F238E27FC236}">
                <a16:creationId xmlns:a16="http://schemas.microsoft.com/office/drawing/2014/main" id="{CB5FBA4B-07E4-4E71-B8BC-63152E8CEE6E}"/>
              </a:ext>
            </a:extLst>
          </p:cNvPr>
          <p:cNvSpPr/>
          <p:nvPr/>
        </p:nvSpPr>
        <p:spPr>
          <a:xfrm>
            <a:off x="3518571" y="2204868"/>
            <a:ext cx="2106858" cy="62971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2000" b="1" dirty="0">
                <a:latin typeface="Century Gothic" panose="020B0502020202020204" pitchFamily="34" charset="0"/>
              </a:rPr>
              <a:t>+ 9, </a:t>
            </a:r>
            <a:r>
              <a:rPr lang="en-US" sz="2000" b="1" dirty="0">
                <a:solidFill>
                  <a:schemeClr val="tx1"/>
                </a:solidFill>
                <a:latin typeface="Century Gothic" panose="020B0502020202020204" pitchFamily="34" charset="0"/>
              </a:rPr>
              <a:t>÷ 2</a:t>
            </a:r>
          </a:p>
        </p:txBody>
      </p:sp>
      <p:sp>
        <p:nvSpPr>
          <p:cNvPr id="28" name="TextBox 27">
            <a:extLst>
              <a:ext uri="{FF2B5EF4-FFF2-40B4-BE49-F238E27FC236}">
                <a16:creationId xmlns:a16="http://schemas.microsoft.com/office/drawing/2014/main" id="{69F329F7-4FAC-4D85-8B64-383F02D0508A}"/>
              </a:ext>
            </a:extLst>
          </p:cNvPr>
          <p:cNvSpPr txBox="1"/>
          <p:nvPr/>
        </p:nvSpPr>
        <p:spPr>
          <a:xfrm>
            <a:off x="3759314" y="1668903"/>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Functions:</a:t>
            </a:r>
          </a:p>
        </p:txBody>
      </p:sp>
      <p:sp>
        <p:nvSpPr>
          <p:cNvPr id="29" name="Rounded Rectangle 32">
            <a:extLst>
              <a:ext uri="{FF2B5EF4-FFF2-40B4-BE49-F238E27FC236}">
                <a16:creationId xmlns:a16="http://schemas.microsoft.com/office/drawing/2014/main" id="{D8C8BD50-6E33-4BB2-910E-9C442AE2328E}"/>
              </a:ext>
            </a:extLst>
          </p:cNvPr>
          <p:cNvSpPr/>
          <p:nvPr/>
        </p:nvSpPr>
        <p:spPr>
          <a:xfrm>
            <a:off x="6125676" y="3209841"/>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10</a:t>
            </a:r>
          </a:p>
        </p:txBody>
      </p:sp>
      <p:sp>
        <p:nvSpPr>
          <p:cNvPr id="30" name="Rounded Rectangle 32">
            <a:extLst>
              <a:ext uri="{FF2B5EF4-FFF2-40B4-BE49-F238E27FC236}">
                <a16:creationId xmlns:a16="http://schemas.microsoft.com/office/drawing/2014/main" id="{F1B42F9A-66D0-4AEF-B3F6-B007C4A95CD4}"/>
              </a:ext>
            </a:extLst>
          </p:cNvPr>
          <p:cNvSpPr/>
          <p:nvPr/>
        </p:nvSpPr>
        <p:spPr>
          <a:xfrm>
            <a:off x="6125676" y="4031860"/>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31" name="Rounded Rectangle 32">
            <a:extLst>
              <a:ext uri="{FF2B5EF4-FFF2-40B4-BE49-F238E27FC236}">
                <a16:creationId xmlns:a16="http://schemas.microsoft.com/office/drawing/2014/main" id="{823C9752-5630-44C7-8D43-4FC42FCE831C}"/>
              </a:ext>
            </a:extLst>
          </p:cNvPr>
          <p:cNvSpPr/>
          <p:nvPr/>
        </p:nvSpPr>
        <p:spPr>
          <a:xfrm>
            <a:off x="6125676" y="4853879"/>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17</a:t>
            </a:r>
          </a:p>
        </p:txBody>
      </p:sp>
      <p:sp>
        <p:nvSpPr>
          <p:cNvPr id="32" name="TextBox 31">
            <a:extLst>
              <a:ext uri="{FF2B5EF4-FFF2-40B4-BE49-F238E27FC236}">
                <a16:creationId xmlns:a16="http://schemas.microsoft.com/office/drawing/2014/main" id="{682BB64E-A663-4430-A1F7-36D6D42C8A33}"/>
              </a:ext>
            </a:extLst>
          </p:cNvPr>
          <p:cNvSpPr txBox="1"/>
          <p:nvPr/>
        </p:nvSpPr>
        <p:spPr>
          <a:xfrm>
            <a:off x="6208085" y="2685046"/>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Outputs:</a:t>
            </a:r>
          </a:p>
        </p:txBody>
      </p:sp>
      <p:grpSp>
        <p:nvGrpSpPr>
          <p:cNvPr id="33" name="Group 32">
            <a:extLst>
              <a:ext uri="{FF2B5EF4-FFF2-40B4-BE49-F238E27FC236}">
                <a16:creationId xmlns:a16="http://schemas.microsoft.com/office/drawing/2014/main" id="{44AF4A1A-60A1-4E32-9B5B-B3A63D6C80A6}"/>
              </a:ext>
            </a:extLst>
          </p:cNvPr>
          <p:cNvGrpSpPr/>
          <p:nvPr/>
        </p:nvGrpSpPr>
        <p:grpSpPr>
          <a:xfrm>
            <a:off x="59531" y="6454317"/>
            <a:ext cx="1238534" cy="403683"/>
            <a:chOff x="68077" y="6454317"/>
            <a:chExt cx="1238534" cy="403683"/>
          </a:xfrm>
        </p:grpSpPr>
        <p:sp>
          <p:nvSpPr>
            <p:cNvPr id="34" name="TextBox 33">
              <a:extLst>
                <a:ext uri="{FF2B5EF4-FFF2-40B4-BE49-F238E27FC236}">
                  <a16:creationId xmlns:a16="http://schemas.microsoft.com/office/drawing/2014/main" id="{3CF12B48-AF1C-4824-BCCC-7684D14C1F6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5" name="Picture 34" descr="A close up of a sign&#10;&#10;Description generated with high confidence">
              <a:extLst>
                <a:ext uri="{FF2B5EF4-FFF2-40B4-BE49-F238E27FC236}">
                  <a16:creationId xmlns:a16="http://schemas.microsoft.com/office/drawing/2014/main" id="{BCB77119-3B48-48B6-A459-B03E3FD20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6776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two-step function to match the inputs to the correct outputs.</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Rounded Rectangle 32">
            <a:extLst>
              <a:ext uri="{FF2B5EF4-FFF2-40B4-BE49-F238E27FC236}">
                <a16:creationId xmlns:a16="http://schemas.microsoft.com/office/drawing/2014/main" id="{DEED8285-C5BE-4A70-8475-AEA0ED4603D6}"/>
              </a:ext>
            </a:extLst>
          </p:cNvPr>
          <p:cNvSpPr/>
          <p:nvPr/>
        </p:nvSpPr>
        <p:spPr>
          <a:xfrm>
            <a:off x="1255837" y="3209841"/>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sp>
        <p:nvSpPr>
          <p:cNvPr id="20" name="Rounded Rectangle 32">
            <a:extLst>
              <a:ext uri="{FF2B5EF4-FFF2-40B4-BE49-F238E27FC236}">
                <a16:creationId xmlns:a16="http://schemas.microsoft.com/office/drawing/2014/main" id="{A61AB0E8-6E28-4141-A17D-9F4354CA63A9}"/>
              </a:ext>
            </a:extLst>
          </p:cNvPr>
          <p:cNvSpPr/>
          <p:nvPr/>
        </p:nvSpPr>
        <p:spPr>
          <a:xfrm>
            <a:off x="1255837" y="4031860"/>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25</a:t>
            </a:r>
          </a:p>
        </p:txBody>
      </p:sp>
      <p:sp>
        <p:nvSpPr>
          <p:cNvPr id="21" name="Rounded Rectangle 32">
            <a:extLst>
              <a:ext uri="{FF2B5EF4-FFF2-40B4-BE49-F238E27FC236}">
                <a16:creationId xmlns:a16="http://schemas.microsoft.com/office/drawing/2014/main" id="{DAA5D8A8-F420-4135-95B0-18F064E83B0F}"/>
              </a:ext>
            </a:extLst>
          </p:cNvPr>
          <p:cNvSpPr/>
          <p:nvPr/>
        </p:nvSpPr>
        <p:spPr>
          <a:xfrm>
            <a:off x="1255837" y="4853879"/>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22" name="TextBox 21">
            <a:extLst>
              <a:ext uri="{FF2B5EF4-FFF2-40B4-BE49-F238E27FC236}">
                <a16:creationId xmlns:a16="http://schemas.microsoft.com/office/drawing/2014/main" id="{EACEB588-8531-471A-AF51-57B50FACF19F}"/>
              </a:ext>
            </a:extLst>
          </p:cNvPr>
          <p:cNvSpPr txBox="1"/>
          <p:nvPr/>
        </p:nvSpPr>
        <p:spPr>
          <a:xfrm>
            <a:off x="1338246" y="2685046"/>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Inputs:</a:t>
            </a:r>
          </a:p>
        </p:txBody>
      </p:sp>
      <p:sp>
        <p:nvSpPr>
          <p:cNvPr id="27" name="Rounded Rectangle 94">
            <a:extLst>
              <a:ext uri="{FF2B5EF4-FFF2-40B4-BE49-F238E27FC236}">
                <a16:creationId xmlns:a16="http://schemas.microsoft.com/office/drawing/2014/main" id="{CB5FBA4B-07E4-4E71-B8BC-63152E8CEE6E}"/>
              </a:ext>
            </a:extLst>
          </p:cNvPr>
          <p:cNvSpPr/>
          <p:nvPr/>
        </p:nvSpPr>
        <p:spPr>
          <a:xfrm>
            <a:off x="3518571" y="2204868"/>
            <a:ext cx="2106858" cy="62971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2000" b="1" dirty="0">
                <a:latin typeface="Century Gothic" panose="020B0502020202020204" pitchFamily="34" charset="0"/>
              </a:rPr>
              <a:t>+ 9, </a:t>
            </a:r>
            <a:r>
              <a:rPr lang="en-US" sz="2000" b="1" dirty="0">
                <a:solidFill>
                  <a:schemeClr val="tx1"/>
                </a:solidFill>
                <a:latin typeface="Century Gothic" panose="020B0502020202020204" pitchFamily="34" charset="0"/>
              </a:rPr>
              <a:t>÷ 2</a:t>
            </a:r>
          </a:p>
        </p:txBody>
      </p:sp>
      <p:sp>
        <p:nvSpPr>
          <p:cNvPr id="29" name="Rounded Rectangle 32">
            <a:extLst>
              <a:ext uri="{FF2B5EF4-FFF2-40B4-BE49-F238E27FC236}">
                <a16:creationId xmlns:a16="http://schemas.microsoft.com/office/drawing/2014/main" id="{D8C8BD50-6E33-4BB2-910E-9C442AE2328E}"/>
              </a:ext>
            </a:extLst>
          </p:cNvPr>
          <p:cNvSpPr/>
          <p:nvPr/>
        </p:nvSpPr>
        <p:spPr>
          <a:xfrm>
            <a:off x="6125676" y="3209841"/>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10</a:t>
            </a:r>
          </a:p>
        </p:txBody>
      </p:sp>
      <p:sp>
        <p:nvSpPr>
          <p:cNvPr id="30" name="Rounded Rectangle 32">
            <a:extLst>
              <a:ext uri="{FF2B5EF4-FFF2-40B4-BE49-F238E27FC236}">
                <a16:creationId xmlns:a16="http://schemas.microsoft.com/office/drawing/2014/main" id="{F1B42F9A-66D0-4AEF-B3F6-B007C4A95CD4}"/>
              </a:ext>
            </a:extLst>
          </p:cNvPr>
          <p:cNvSpPr/>
          <p:nvPr/>
        </p:nvSpPr>
        <p:spPr>
          <a:xfrm>
            <a:off x="6125676" y="4031860"/>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31" name="Rounded Rectangle 32">
            <a:extLst>
              <a:ext uri="{FF2B5EF4-FFF2-40B4-BE49-F238E27FC236}">
                <a16:creationId xmlns:a16="http://schemas.microsoft.com/office/drawing/2014/main" id="{823C9752-5630-44C7-8D43-4FC42FCE831C}"/>
              </a:ext>
            </a:extLst>
          </p:cNvPr>
          <p:cNvSpPr/>
          <p:nvPr/>
        </p:nvSpPr>
        <p:spPr>
          <a:xfrm>
            <a:off x="6125676" y="4853879"/>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17</a:t>
            </a:r>
          </a:p>
        </p:txBody>
      </p:sp>
      <p:sp>
        <p:nvSpPr>
          <p:cNvPr id="32" name="TextBox 31">
            <a:extLst>
              <a:ext uri="{FF2B5EF4-FFF2-40B4-BE49-F238E27FC236}">
                <a16:creationId xmlns:a16="http://schemas.microsoft.com/office/drawing/2014/main" id="{682BB64E-A663-4430-A1F7-36D6D42C8A33}"/>
              </a:ext>
            </a:extLst>
          </p:cNvPr>
          <p:cNvSpPr txBox="1"/>
          <p:nvPr/>
        </p:nvSpPr>
        <p:spPr>
          <a:xfrm>
            <a:off x="6208085" y="2685046"/>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Outputs:</a:t>
            </a:r>
          </a:p>
        </p:txBody>
      </p:sp>
      <p:cxnSp>
        <p:nvCxnSpPr>
          <p:cNvPr id="18" name="Straight Connector 17">
            <a:extLst>
              <a:ext uri="{FF2B5EF4-FFF2-40B4-BE49-F238E27FC236}">
                <a16:creationId xmlns:a16="http://schemas.microsoft.com/office/drawing/2014/main" id="{A2D2092D-62C2-4257-94FC-37E52865AC27}"/>
              </a:ext>
            </a:extLst>
          </p:cNvPr>
          <p:cNvCxnSpPr>
            <a:cxnSpLocks/>
            <a:stCxn id="17" idx="3"/>
            <a:endCxn id="29" idx="1"/>
          </p:cNvCxnSpPr>
          <p:nvPr/>
        </p:nvCxnSpPr>
        <p:spPr>
          <a:xfrm>
            <a:off x="3046028" y="3507803"/>
            <a:ext cx="30796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A5BB9E-31E6-4610-88DD-80E07603E431}"/>
              </a:ext>
            </a:extLst>
          </p:cNvPr>
          <p:cNvCxnSpPr>
            <a:cxnSpLocks/>
            <a:stCxn id="20" idx="3"/>
            <a:endCxn id="31" idx="1"/>
          </p:cNvCxnSpPr>
          <p:nvPr/>
        </p:nvCxnSpPr>
        <p:spPr>
          <a:xfrm>
            <a:off x="3046028" y="4329822"/>
            <a:ext cx="3079648" cy="8220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6D5E4A-7101-4DC4-88FB-12858224C55D}"/>
              </a:ext>
            </a:extLst>
          </p:cNvPr>
          <p:cNvCxnSpPr>
            <a:cxnSpLocks/>
            <a:stCxn id="21" idx="3"/>
            <a:endCxn id="30" idx="1"/>
          </p:cNvCxnSpPr>
          <p:nvPr/>
        </p:nvCxnSpPr>
        <p:spPr>
          <a:xfrm flipV="1">
            <a:off x="3046028" y="4329822"/>
            <a:ext cx="3079648" cy="8220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FFAB527-AD2F-4F4B-9219-246054489AA8}"/>
              </a:ext>
            </a:extLst>
          </p:cNvPr>
          <p:cNvSpPr txBox="1"/>
          <p:nvPr/>
        </p:nvSpPr>
        <p:spPr>
          <a:xfrm>
            <a:off x="3759314" y="1668903"/>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Functions:</a:t>
            </a:r>
          </a:p>
        </p:txBody>
      </p:sp>
      <p:grpSp>
        <p:nvGrpSpPr>
          <p:cNvPr id="34" name="Group 33">
            <a:extLst>
              <a:ext uri="{FF2B5EF4-FFF2-40B4-BE49-F238E27FC236}">
                <a16:creationId xmlns:a16="http://schemas.microsoft.com/office/drawing/2014/main" id="{FD5D05FA-BA40-4513-9B66-3011F9F2B97F}"/>
              </a:ext>
            </a:extLst>
          </p:cNvPr>
          <p:cNvGrpSpPr/>
          <p:nvPr/>
        </p:nvGrpSpPr>
        <p:grpSpPr>
          <a:xfrm>
            <a:off x="59531" y="6454317"/>
            <a:ext cx="1238534" cy="403683"/>
            <a:chOff x="68077" y="6454317"/>
            <a:chExt cx="1238534" cy="403683"/>
          </a:xfrm>
        </p:grpSpPr>
        <p:sp>
          <p:nvSpPr>
            <p:cNvPr id="35" name="TextBox 34">
              <a:extLst>
                <a:ext uri="{FF2B5EF4-FFF2-40B4-BE49-F238E27FC236}">
                  <a16:creationId xmlns:a16="http://schemas.microsoft.com/office/drawing/2014/main" id="{DA091F65-3C9E-471E-AEAA-F586DAC1A46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6" name="Picture 35" descr="A close up of a sign&#10;&#10;Description generated with high confidence">
              <a:extLst>
                <a:ext uri="{FF2B5EF4-FFF2-40B4-BE49-F238E27FC236}">
                  <a16:creationId xmlns:a16="http://schemas.microsoft.com/office/drawing/2014/main" id="{2753A974-2AA5-433E-BC77-1A37466C7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6975003"/>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647F2007-BBF2-4E7E-9D11-F8DCFBBB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http://purl.org/dc/elements/1.1/"/>
    <ds:schemaRef ds:uri="http://schemas.microsoft.com/office/2006/metadata/properties"/>
    <ds:schemaRef ds:uri="0f0ae0ff-29c4-4766-b250-c1a9bee8d430"/>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234</TotalTime>
  <Words>913</Words>
  <Application>Microsoft Office PowerPoint</Application>
  <PresentationFormat>On-screen Show (4:3)</PresentationFormat>
  <Paragraphs>426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Tidswell-Brown</cp:lastModifiedBy>
  <cp:revision>19</cp:revision>
  <dcterms:created xsi:type="dcterms:W3CDTF">2018-03-17T10:08:43Z</dcterms:created>
  <dcterms:modified xsi:type="dcterms:W3CDTF">2020-01-30T16:18:28Z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