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65" r:id="rId6"/>
    <p:sldId id="380" r:id="rId7"/>
    <p:sldId id="387" r:id="rId8"/>
    <p:sldId id="388" r:id="rId9"/>
    <p:sldId id="389" r:id="rId10"/>
    <p:sldId id="367" r:id="rId11"/>
    <p:sldId id="390" r:id="rId12"/>
    <p:sldId id="374" r:id="rId13"/>
    <p:sldId id="391" r:id="rId14"/>
    <p:sldId id="375" r:id="rId15"/>
    <p:sldId id="398" r:id="rId16"/>
    <p:sldId id="355" r:id="rId17"/>
    <p:sldId id="393" r:id="rId18"/>
    <p:sldId id="394" r:id="rId19"/>
    <p:sldId id="377" r:id="rId20"/>
    <p:sldId id="395" r:id="rId21"/>
    <p:sldId id="314" r:id="rId22"/>
    <p:sldId id="385" r:id="rId23"/>
    <p:sldId id="39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DB567-678C-4361-A4FE-B4A29C8FC2DB}" v="23" dt="2020-02-12T14:42:31.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1" autoAdjust="0"/>
    <p:restoredTop sz="94660"/>
  </p:normalViewPr>
  <p:slideViewPr>
    <p:cSldViewPr snapToGrid="0">
      <p:cViewPr varScale="1">
        <p:scale>
          <a:sx n="67" d="100"/>
          <a:sy n="67" d="100"/>
        </p:scale>
        <p:origin x="12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Higgins" userId="b66834d5-eb74-4026-874d-6c93efd557a3" providerId="ADAL" clId="{52475DD1-AE15-4D32-B2B8-871DA3A57E9F}"/>
    <pc:docChg chg="custSel modSld">
      <pc:chgData name="Matt Higgins" userId="b66834d5-eb74-4026-874d-6c93efd557a3" providerId="ADAL" clId="{52475DD1-AE15-4D32-B2B8-871DA3A57E9F}" dt="2020-02-10T07:57:13.061" v="9" actId="478"/>
      <pc:docMkLst>
        <pc:docMk/>
      </pc:docMkLst>
      <pc:sldChg chg="modSp">
        <pc:chgData name="Matt Higgins" userId="b66834d5-eb74-4026-874d-6c93efd557a3" providerId="ADAL" clId="{52475DD1-AE15-4D32-B2B8-871DA3A57E9F}" dt="2020-02-10T07:55:51" v="5" actId="12788"/>
        <pc:sldMkLst>
          <pc:docMk/>
          <pc:sldMk cId="199377186" sldId="374"/>
        </pc:sldMkLst>
        <pc:spChg chg="mod">
          <ac:chgData name="Matt Higgins" userId="b66834d5-eb74-4026-874d-6c93efd557a3" providerId="ADAL" clId="{52475DD1-AE15-4D32-B2B8-871DA3A57E9F}" dt="2020-02-10T07:55:21.567" v="2" actId="12788"/>
          <ac:spMkLst>
            <pc:docMk/>
            <pc:sldMk cId="199377186" sldId="374"/>
            <ac:spMk id="9" creationId="{643E68E1-B94A-49E4-BEC7-D6513056C14A}"/>
          </ac:spMkLst>
        </pc:spChg>
        <pc:graphicFrameChg chg="mod modGraphic">
          <ac:chgData name="Matt Higgins" userId="b66834d5-eb74-4026-874d-6c93efd557a3" providerId="ADAL" clId="{52475DD1-AE15-4D32-B2B8-871DA3A57E9F}" dt="2020-02-10T07:55:51" v="5" actId="12788"/>
          <ac:graphicFrameMkLst>
            <pc:docMk/>
            <pc:sldMk cId="199377186" sldId="374"/>
            <ac:graphicFrameMk id="6" creationId="{01C6642C-95FF-42E2-BAB8-3B132DD36720}"/>
          </ac:graphicFrameMkLst>
        </pc:graphicFrameChg>
        <pc:graphicFrameChg chg="mod">
          <ac:chgData name="Matt Higgins" userId="b66834d5-eb74-4026-874d-6c93efd557a3" providerId="ADAL" clId="{52475DD1-AE15-4D32-B2B8-871DA3A57E9F}" dt="2020-02-10T07:55:21.567" v="2" actId="12788"/>
          <ac:graphicFrameMkLst>
            <pc:docMk/>
            <pc:sldMk cId="199377186" sldId="374"/>
            <ac:graphicFrameMk id="10" creationId="{7F61A329-A7FD-4504-99AE-1864D155904A}"/>
          </ac:graphicFrameMkLst>
        </pc:graphicFrameChg>
      </pc:sldChg>
      <pc:sldChg chg="delSp">
        <pc:chgData name="Matt Higgins" userId="b66834d5-eb74-4026-874d-6c93efd557a3" providerId="ADAL" clId="{52475DD1-AE15-4D32-B2B8-871DA3A57E9F}" dt="2020-02-10T07:57:13.061" v="9" actId="478"/>
        <pc:sldMkLst>
          <pc:docMk/>
          <pc:sldMk cId="420889142" sldId="386"/>
        </pc:sldMkLst>
        <pc:picChg chg="del">
          <ac:chgData name="Matt Higgins" userId="b66834d5-eb74-4026-874d-6c93efd557a3" providerId="ADAL" clId="{52475DD1-AE15-4D32-B2B8-871DA3A57E9F}" dt="2020-02-10T07:57:13.061" v="9" actId="478"/>
          <ac:picMkLst>
            <pc:docMk/>
            <pc:sldMk cId="420889142" sldId="386"/>
            <ac:picMk id="15" creationId="{CDFB1AF4-507D-4E9C-A864-D63BA6525F14}"/>
          </ac:picMkLst>
        </pc:picChg>
        <pc:picChg chg="del">
          <ac:chgData name="Matt Higgins" userId="b66834d5-eb74-4026-874d-6c93efd557a3" providerId="ADAL" clId="{52475DD1-AE15-4D32-B2B8-871DA3A57E9F}" dt="2020-02-10T07:57:13.061" v="9" actId="478"/>
          <ac:picMkLst>
            <pc:docMk/>
            <pc:sldMk cId="420889142" sldId="386"/>
            <ac:picMk id="16" creationId="{5902B619-29C3-438F-9353-619F734FAF84}"/>
          </ac:picMkLst>
        </pc:picChg>
        <pc:picChg chg="del">
          <ac:chgData name="Matt Higgins" userId="b66834d5-eb74-4026-874d-6c93efd557a3" providerId="ADAL" clId="{52475DD1-AE15-4D32-B2B8-871DA3A57E9F}" dt="2020-02-10T07:57:13.061" v="9" actId="478"/>
          <ac:picMkLst>
            <pc:docMk/>
            <pc:sldMk cId="420889142" sldId="386"/>
            <ac:picMk id="17" creationId="{5D272458-49B2-444A-A4C7-81A6D12B55B6}"/>
          </ac:picMkLst>
        </pc:picChg>
        <pc:picChg chg="del">
          <ac:chgData name="Matt Higgins" userId="b66834d5-eb74-4026-874d-6c93efd557a3" providerId="ADAL" clId="{52475DD1-AE15-4D32-B2B8-871DA3A57E9F}" dt="2020-02-10T07:57:13.061" v="9" actId="478"/>
          <ac:picMkLst>
            <pc:docMk/>
            <pc:sldMk cId="420889142" sldId="386"/>
            <ac:picMk id="19" creationId="{4FF0C0BC-80B6-4418-B839-5CBDB912C3D9}"/>
          </ac:picMkLst>
        </pc:picChg>
        <pc:picChg chg="del">
          <ac:chgData name="Matt Higgins" userId="b66834d5-eb74-4026-874d-6c93efd557a3" providerId="ADAL" clId="{52475DD1-AE15-4D32-B2B8-871DA3A57E9F}" dt="2020-02-10T07:57:13.061" v="9" actId="478"/>
          <ac:picMkLst>
            <pc:docMk/>
            <pc:sldMk cId="420889142" sldId="386"/>
            <ac:picMk id="20" creationId="{0C5F46EA-74AD-46E6-B2DE-33945D84CFB5}"/>
          </ac:picMkLst>
        </pc:picChg>
        <pc:picChg chg="del">
          <ac:chgData name="Matt Higgins" userId="b66834d5-eb74-4026-874d-6c93efd557a3" providerId="ADAL" clId="{52475DD1-AE15-4D32-B2B8-871DA3A57E9F}" dt="2020-02-10T07:57:13.061" v="9" actId="478"/>
          <ac:picMkLst>
            <pc:docMk/>
            <pc:sldMk cId="420889142" sldId="386"/>
            <ac:picMk id="21" creationId="{24895509-6142-41CD-ACAE-85970137733F}"/>
          </ac:picMkLst>
        </pc:picChg>
        <pc:picChg chg="del">
          <ac:chgData name="Matt Higgins" userId="b66834d5-eb74-4026-874d-6c93efd557a3" providerId="ADAL" clId="{52475DD1-AE15-4D32-B2B8-871DA3A57E9F}" dt="2020-02-10T07:57:13.061" v="9" actId="478"/>
          <ac:picMkLst>
            <pc:docMk/>
            <pc:sldMk cId="420889142" sldId="386"/>
            <ac:picMk id="22" creationId="{327A838B-6BC6-4F5C-8344-08183EB134A9}"/>
          </ac:picMkLst>
        </pc:picChg>
        <pc:picChg chg="del">
          <ac:chgData name="Matt Higgins" userId="b66834d5-eb74-4026-874d-6c93efd557a3" providerId="ADAL" clId="{52475DD1-AE15-4D32-B2B8-871DA3A57E9F}" dt="2020-02-10T07:57:13.061" v="9" actId="478"/>
          <ac:picMkLst>
            <pc:docMk/>
            <pc:sldMk cId="420889142" sldId="386"/>
            <ac:picMk id="23" creationId="{41BCD6D9-6CEA-4AD9-93BD-A85CD40B683B}"/>
          </ac:picMkLst>
        </pc:picChg>
        <pc:picChg chg="del">
          <ac:chgData name="Matt Higgins" userId="b66834d5-eb74-4026-874d-6c93efd557a3" providerId="ADAL" clId="{52475DD1-AE15-4D32-B2B8-871DA3A57E9F}" dt="2020-02-10T07:57:13.061" v="9" actId="478"/>
          <ac:picMkLst>
            <pc:docMk/>
            <pc:sldMk cId="420889142" sldId="386"/>
            <ac:picMk id="24" creationId="{60C24A82-BABC-43BF-8B2E-0453ACFC8CC3}"/>
          </ac:picMkLst>
        </pc:picChg>
        <pc:picChg chg="del">
          <ac:chgData name="Matt Higgins" userId="b66834d5-eb74-4026-874d-6c93efd557a3" providerId="ADAL" clId="{52475DD1-AE15-4D32-B2B8-871DA3A57E9F}" dt="2020-02-10T07:57:13.061" v="9" actId="478"/>
          <ac:picMkLst>
            <pc:docMk/>
            <pc:sldMk cId="420889142" sldId="386"/>
            <ac:picMk id="25" creationId="{19838CBF-C87F-4C39-8C9B-E912BC42BFF2}"/>
          </ac:picMkLst>
        </pc:picChg>
        <pc:picChg chg="del">
          <ac:chgData name="Matt Higgins" userId="b66834d5-eb74-4026-874d-6c93efd557a3" providerId="ADAL" clId="{52475DD1-AE15-4D32-B2B8-871DA3A57E9F}" dt="2020-02-10T07:57:13.061" v="9" actId="478"/>
          <ac:picMkLst>
            <pc:docMk/>
            <pc:sldMk cId="420889142" sldId="386"/>
            <ac:picMk id="26" creationId="{A1570724-53F4-4203-96AC-305DB25A0B24}"/>
          </ac:picMkLst>
        </pc:picChg>
        <pc:picChg chg="del">
          <ac:chgData name="Matt Higgins" userId="b66834d5-eb74-4026-874d-6c93efd557a3" providerId="ADAL" clId="{52475DD1-AE15-4D32-B2B8-871DA3A57E9F}" dt="2020-02-10T07:57:13.061" v="9" actId="478"/>
          <ac:picMkLst>
            <pc:docMk/>
            <pc:sldMk cId="420889142" sldId="386"/>
            <ac:picMk id="27" creationId="{F1F095D4-3494-4EF7-8C51-6D1C2CE94E2A}"/>
          </ac:picMkLst>
        </pc:picChg>
        <pc:picChg chg="del">
          <ac:chgData name="Matt Higgins" userId="b66834d5-eb74-4026-874d-6c93efd557a3" providerId="ADAL" clId="{52475DD1-AE15-4D32-B2B8-871DA3A57E9F}" dt="2020-02-10T07:57:13.061" v="9" actId="478"/>
          <ac:picMkLst>
            <pc:docMk/>
            <pc:sldMk cId="420889142" sldId="386"/>
            <ac:picMk id="28" creationId="{3F9D5BCE-5EDD-414E-AC57-6E9514B47027}"/>
          </ac:picMkLst>
        </pc:picChg>
        <pc:picChg chg="del">
          <ac:chgData name="Matt Higgins" userId="b66834d5-eb74-4026-874d-6c93efd557a3" providerId="ADAL" clId="{52475DD1-AE15-4D32-B2B8-871DA3A57E9F}" dt="2020-02-10T07:57:13.061" v="9" actId="478"/>
          <ac:picMkLst>
            <pc:docMk/>
            <pc:sldMk cId="420889142" sldId="386"/>
            <ac:picMk id="29" creationId="{DFD4A675-008B-49D1-84C6-DC1B74B0FD82}"/>
          </ac:picMkLst>
        </pc:picChg>
        <pc:picChg chg="del">
          <ac:chgData name="Matt Higgins" userId="b66834d5-eb74-4026-874d-6c93efd557a3" providerId="ADAL" clId="{52475DD1-AE15-4D32-B2B8-871DA3A57E9F}" dt="2020-02-10T07:57:13.061" v="9" actId="478"/>
          <ac:picMkLst>
            <pc:docMk/>
            <pc:sldMk cId="420889142" sldId="386"/>
            <ac:picMk id="30" creationId="{FB757C94-45D3-4945-8E6F-65661DD3EC6D}"/>
          </ac:picMkLst>
        </pc:picChg>
      </pc:sldChg>
      <pc:sldChg chg="modSp">
        <pc:chgData name="Matt Higgins" userId="b66834d5-eb74-4026-874d-6c93efd557a3" providerId="ADAL" clId="{52475DD1-AE15-4D32-B2B8-871DA3A57E9F}" dt="2020-02-10T07:54:41.192" v="1" actId="207"/>
        <pc:sldMkLst>
          <pc:docMk/>
          <pc:sldMk cId="3111297255" sldId="390"/>
        </pc:sldMkLst>
        <pc:spChg chg="mod">
          <ac:chgData name="Matt Higgins" userId="b66834d5-eb74-4026-874d-6c93efd557a3" providerId="ADAL" clId="{52475DD1-AE15-4D32-B2B8-871DA3A57E9F}" dt="2020-02-10T07:54:41.192" v="1" actId="207"/>
          <ac:spMkLst>
            <pc:docMk/>
            <pc:sldMk cId="3111297255" sldId="390"/>
            <ac:spMk id="12" creationId="{3D1DB3AF-AEA6-4C07-B990-D0096B9284DA}"/>
          </ac:spMkLst>
        </pc:spChg>
      </pc:sldChg>
      <pc:sldChg chg="modSp">
        <pc:chgData name="Matt Higgins" userId="b66834d5-eb74-4026-874d-6c93efd557a3" providerId="ADAL" clId="{52475DD1-AE15-4D32-B2B8-871DA3A57E9F}" dt="2020-02-10T07:56:18.555" v="8" actId="12788"/>
        <pc:sldMkLst>
          <pc:docMk/>
          <pc:sldMk cId="3283786066" sldId="391"/>
        </pc:sldMkLst>
        <pc:spChg chg="mod">
          <ac:chgData name="Matt Higgins" userId="b66834d5-eb74-4026-874d-6c93efd557a3" providerId="ADAL" clId="{52475DD1-AE15-4D32-B2B8-871DA3A57E9F}" dt="2020-02-10T07:56:18.555" v="8" actId="12788"/>
          <ac:spMkLst>
            <pc:docMk/>
            <pc:sldMk cId="3283786066" sldId="391"/>
            <ac:spMk id="9" creationId="{643E68E1-B94A-49E4-BEC7-D6513056C14A}"/>
          </ac:spMkLst>
        </pc:spChg>
        <pc:graphicFrameChg chg="mod modGraphic">
          <ac:chgData name="Matt Higgins" userId="b66834d5-eb74-4026-874d-6c93efd557a3" providerId="ADAL" clId="{52475DD1-AE15-4D32-B2B8-871DA3A57E9F}" dt="2020-02-10T07:56:11.843" v="7" actId="12788"/>
          <ac:graphicFrameMkLst>
            <pc:docMk/>
            <pc:sldMk cId="3283786066" sldId="391"/>
            <ac:graphicFrameMk id="6" creationId="{01C6642C-95FF-42E2-BAB8-3B132DD36720}"/>
          </ac:graphicFrameMkLst>
        </pc:graphicFrameChg>
        <pc:graphicFrameChg chg="mod">
          <ac:chgData name="Matt Higgins" userId="b66834d5-eb74-4026-874d-6c93efd557a3" providerId="ADAL" clId="{52475DD1-AE15-4D32-B2B8-871DA3A57E9F}" dt="2020-02-10T07:56:18.555" v="8" actId="12788"/>
          <ac:graphicFrameMkLst>
            <pc:docMk/>
            <pc:sldMk cId="3283786066" sldId="391"/>
            <ac:graphicFrameMk id="10" creationId="{7F61A329-A7FD-4504-99AE-1864D155904A}"/>
          </ac:graphicFrameMkLst>
        </pc:graphicFrameChg>
      </pc:sldChg>
    </pc:docChg>
  </pc:docChgLst>
  <pc:docChgLst>
    <pc:chgData name="Davina Szilvasy" userId="59fb472d-eed4-4f11-9686-c2c8db02a2cd" providerId="ADAL" clId="{59FFC657-714D-4067-A772-4CCA0A2D40C9}"/>
    <pc:docChg chg="custSel addSld delSld modSld">
      <pc:chgData name="Davina Szilvasy" userId="59fb472d-eed4-4f11-9686-c2c8db02a2cd" providerId="ADAL" clId="{59FFC657-714D-4067-A772-4CCA0A2D40C9}" dt="2019-01-24T14:01:19.956" v="396"/>
      <pc:docMkLst>
        <pc:docMk/>
      </pc:docMkLst>
      <pc:sldChg chg="modSp">
        <pc:chgData name="Davina Szilvasy" userId="59fb472d-eed4-4f11-9686-c2c8db02a2cd" providerId="ADAL" clId="{59FFC657-714D-4067-A772-4CCA0A2D40C9}" dt="2019-01-24T14:01:19.956" v="396"/>
        <pc:sldMkLst>
          <pc:docMk/>
          <pc:sldMk cId="2637481266" sldId="256"/>
        </pc:sldMkLst>
        <pc:spChg chg="mod">
          <ac:chgData name="Davina Szilvasy" userId="59fb472d-eed4-4f11-9686-c2c8db02a2cd" providerId="ADAL" clId="{59FFC657-714D-4067-A772-4CCA0A2D40C9}" dt="2019-01-24T14:01:19.956" v="396"/>
          <ac:spMkLst>
            <pc:docMk/>
            <pc:sldMk cId="2637481266" sldId="256"/>
            <ac:spMk id="19" creationId="{5252A847-DE45-4FA3-A1F8-EEBEB845FF8E}"/>
          </ac:spMkLst>
        </pc:spChg>
      </pc:sldChg>
      <pc:sldChg chg="addSp modSp">
        <pc:chgData name="Davina Szilvasy" userId="59fb472d-eed4-4f11-9686-c2c8db02a2cd" providerId="ADAL" clId="{59FFC657-714D-4067-A772-4CCA0A2D40C9}" dt="2019-01-24T13:28:09.957" v="394"/>
        <pc:sldMkLst>
          <pc:docMk/>
          <pc:sldMk cId="636014570" sldId="314"/>
        </pc:sldMkLst>
        <pc:spChg chg="add">
          <ac:chgData name="Davina Szilvasy" userId="59fb472d-eed4-4f11-9686-c2c8db02a2cd" providerId="ADAL" clId="{59FFC657-714D-4067-A772-4CCA0A2D40C9}" dt="2019-01-24T13:28:09.957" v="394"/>
          <ac:spMkLst>
            <pc:docMk/>
            <pc:sldMk cId="636014570" sldId="314"/>
            <ac:spMk id="10" creationId="{192E0180-47E7-44E4-B116-63E46542BB22}"/>
          </ac:spMkLst>
        </pc:spChg>
        <pc:spChg chg="mod">
          <ac:chgData name="Davina Szilvasy" userId="59fb472d-eed4-4f11-9686-c2c8db02a2cd" providerId="ADAL" clId="{59FFC657-714D-4067-A772-4CCA0A2D40C9}" dt="2019-01-24T13:25:24.929" v="340" actId="20577"/>
          <ac:spMkLst>
            <pc:docMk/>
            <pc:sldMk cId="636014570" sldId="314"/>
            <ac:spMk id="19" creationId="{5252A847-DE45-4FA3-A1F8-EEBEB845FF8E}"/>
          </ac:spMkLst>
        </pc:spChg>
      </pc:sldChg>
      <pc:sldChg chg="addSp modSp">
        <pc:chgData name="Davina Szilvasy" userId="59fb472d-eed4-4f11-9686-c2c8db02a2cd" providerId="ADAL" clId="{59FFC657-714D-4067-A772-4CCA0A2D40C9}" dt="2019-01-24T13:21:05.139" v="266" actId="20577"/>
        <pc:sldMkLst>
          <pc:docMk/>
          <pc:sldMk cId="1071900124" sldId="355"/>
        </pc:sldMkLst>
        <pc:spChg chg="mod">
          <ac:chgData name="Davina Szilvasy" userId="59fb472d-eed4-4f11-9686-c2c8db02a2cd" providerId="ADAL" clId="{59FFC657-714D-4067-A772-4CCA0A2D40C9}" dt="2019-01-24T13:15:55.555" v="254" actId="20577"/>
          <ac:spMkLst>
            <pc:docMk/>
            <pc:sldMk cId="1071900124" sldId="355"/>
            <ac:spMk id="19" creationId="{5252A847-DE45-4FA3-A1F8-EEBEB845FF8E}"/>
          </ac:spMkLst>
        </pc:spChg>
        <pc:graphicFrameChg chg="add mod modGraphic">
          <ac:chgData name="Davina Szilvasy" userId="59fb472d-eed4-4f11-9686-c2c8db02a2cd" providerId="ADAL" clId="{59FFC657-714D-4067-A772-4CCA0A2D40C9}" dt="2019-01-24T13:21:05.139" v="266" actId="20577"/>
          <ac:graphicFrameMkLst>
            <pc:docMk/>
            <pc:sldMk cId="1071900124" sldId="355"/>
            <ac:graphicFrameMk id="6" creationId="{8E79DFDF-EBEA-49AB-9116-1014D2217BEE}"/>
          </ac:graphicFrameMkLst>
        </pc:graphicFrameChg>
      </pc:sldChg>
      <pc:sldChg chg="modSp">
        <pc:chgData name="Davina Szilvasy" userId="59fb472d-eed4-4f11-9686-c2c8db02a2cd" providerId="ADAL" clId="{59FFC657-714D-4067-A772-4CCA0A2D40C9}" dt="2019-01-24T12:56:21.863" v="13" actId="20577"/>
        <pc:sldMkLst>
          <pc:docMk/>
          <pc:sldMk cId="36917022" sldId="360"/>
        </pc:sldMkLst>
        <pc:graphicFrameChg chg="modGraphic">
          <ac:chgData name="Davina Szilvasy" userId="59fb472d-eed4-4f11-9686-c2c8db02a2cd" providerId="ADAL" clId="{59FFC657-714D-4067-A772-4CCA0A2D40C9}" dt="2019-01-24T12:56:21.863" v="13" actId="20577"/>
          <ac:graphicFrameMkLst>
            <pc:docMk/>
            <pc:sldMk cId="36917022" sldId="360"/>
            <ac:graphicFrameMk id="13" creationId="{221465FC-DE49-4CF3-85F3-B978D88F83EC}"/>
          </ac:graphicFrameMkLst>
        </pc:graphicFrameChg>
      </pc:sldChg>
      <pc:sldChg chg="modSp">
        <pc:chgData name="Davina Szilvasy" userId="59fb472d-eed4-4f11-9686-c2c8db02a2cd" providerId="ADAL" clId="{59FFC657-714D-4067-A772-4CCA0A2D40C9}" dt="2019-01-24T12:53:39.695" v="10" actId="404"/>
        <pc:sldMkLst>
          <pc:docMk/>
          <pc:sldMk cId="1669721746" sldId="365"/>
        </pc:sldMkLst>
        <pc:spChg chg="mod">
          <ac:chgData name="Davina Szilvasy" userId="59fb472d-eed4-4f11-9686-c2c8db02a2cd" providerId="ADAL" clId="{59FFC657-714D-4067-A772-4CCA0A2D40C9}" dt="2019-01-24T12:53:39.695" v="10" actId="404"/>
          <ac:spMkLst>
            <pc:docMk/>
            <pc:sldMk cId="1669721746" sldId="365"/>
            <ac:spMk id="19" creationId="{5252A847-DE45-4FA3-A1F8-EEBEB845FF8E}"/>
          </ac:spMkLst>
        </pc:spChg>
      </pc:sldChg>
      <pc:sldChg chg="addSp delSp modSp">
        <pc:chgData name="Davina Szilvasy" userId="59fb472d-eed4-4f11-9686-c2c8db02a2cd" providerId="ADAL" clId="{59FFC657-714D-4067-A772-4CCA0A2D40C9}" dt="2019-01-24T13:01:01.486" v="73" actId="1582"/>
        <pc:sldMkLst>
          <pc:docMk/>
          <pc:sldMk cId="2720047161" sldId="367"/>
        </pc:sldMkLst>
        <pc:spChg chg="del">
          <ac:chgData name="Davina Szilvasy" userId="59fb472d-eed4-4f11-9686-c2c8db02a2cd" providerId="ADAL" clId="{59FFC657-714D-4067-A772-4CCA0A2D40C9}" dt="2019-01-24T12:58:45.144" v="19" actId="478"/>
          <ac:spMkLst>
            <pc:docMk/>
            <pc:sldMk cId="2720047161" sldId="367"/>
            <ac:spMk id="6" creationId="{840BC901-017A-4694-8F32-01831925E485}"/>
          </ac:spMkLst>
        </pc:spChg>
        <pc:spChg chg="add mod">
          <ac:chgData name="Davina Szilvasy" userId="59fb472d-eed4-4f11-9686-c2c8db02a2cd" providerId="ADAL" clId="{59FFC657-714D-4067-A772-4CCA0A2D40C9}" dt="2019-01-24T13:01:01.486" v="73" actId="1582"/>
          <ac:spMkLst>
            <pc:docMk/>
            <pc:sldMk cId="2720047161" sldId="367"/>
            <ac:spMk id="11" creationId="{4248A19D-27E1-4FB9-9398-140C621514B9}"/>
          </ac:spMkLst>
        </pc:spChg>
        <pc:graphicFrameChg chg="mod modGraphic">
          <ac:chgData name="Davina Szilvasy" userId="59fb472d-eed4-4f11-9686-c2c8db02a2cd" providerId="ADAL" clId="{59FFC657-714D-4067-A772-4CCA0A2D40C9}" dt="2019-01-24T12:59:33.338" v="46" actId="403"/>
          <ac:graphicFrameMkLst>
            <pc:docMk/>
            <pc:sldMk cId="2720047161" sldId="367"/>
            <ac:graphicFrameMk id="10" creationId="{112D7677-384A-45BF-AA97-38FC717C016B}"/>
          </ac:graphicFrameMkLst>
        </pc:graphicFrameChg>
        <pc:picChg chg="del">
          <ac:chgData name="Davina Szilvasy" userId="59fb472d-eed4-4f11-9686-c2c8db02a2cd" providerId="ADAL" clId="{59FFC657-714D-4067-A772-4CCA0A2D40C9}" dt="2019-01-24T12:58:45.144" v="19" actId="478"/>
          <ac:picMkLst>
            <pc:docMk/>
            <pc:sldMk cId="2720047161" sldId="367"/>
            <ac:picMk id="9" creationId="{20E0125A-1DF6-44EC-B956-9251A9119271}"/>
          </ac:picMkLst>
        </pc:picChg>
      </pc:sldChg>
      <pc:sldChg chg="modSp">
        <pc:chgData name="Davina Szilvasy" userId="59fb472d-eed4-4f11-9686-c2c8db02a2cd" providerId="ADAL" clId="{59FFC657-714D-4067-A772-4CCA0A2D40C9}" dt="2019-01-24T13:22:56.371" v="327" actId="20577"/>
        <pc:sldMkLst>
          <pc:docMk/>
          <pc:sldMk cId="1175059964" sldId="368"/>
        </pc:sldMkLst>
        <pc:spChg chg="mod">
          <ac:chgData name="Davina Szilvasy" userId="59fb472d-eed4-4f11-9686-c2c8db02a2cd" providerId="ADAL" clId="{59FFC657-714D-4067-A772-4CCA0A2D40C9}" dt="2019-01-24T13:22:56.371" v="327" actId="20577"/>
          <ac:spMkLst>
            <pc:docMk/>
            <pc:sldMk cId="1175059964" sldId="368"/>
            <ac:spMk id="19" creationId="{5252A847-DE45-4FA3-A1F8-EEBEB845FF8E}"/>
          </ac:spMkLst>
        </pc:spChg>
      </pc:sldChg>
      <pc:sldChg chg="modSp">
        <pc:chgData name="Davina Szilvasy" userId="59fb472d-eed4-4f11-9686-c2c8db02a2cd" providerId="ADAL" clId="{59FFC657-714D-4067-A772-4CCA0A2D40C9}" dt="2019-01-24T13:03:15.545" v="76" actId="20577"/>
        <pc:sldMkLst>
          <pc:docMk/>
          <pc:sldMk cId="2221567522" sldId="369"/>
        </pc:sldMkLst>
        <pc:graphicFrameChg chg="modGraphic">
          <ac:chgData name="Davina Szilvasy" userId="59fb472d-eed4-4f11-9686-c2c8db02a2cd" providerId="ADAL" clId="{59FFC657-714D-4067-A772-4CCA0A2D40C9}" dt="2019-01-24T13:03:15.545" v="76" actId="20577"/>
          <ac:graphicFrameMkLst>
            <pc:docMk/>
            <pc:sldMk cId="2221567522" sldId="369"/>
            <ac:graphicFrameMk id="10" creationId="{7F61A329-A7FD-4504-99AE-1864D155904A}"/>
          </ac:graphicFrameMkLst>
        </pc:graphicFrameChg>
      </pc:sldChg>
      <pc:sldChg chg="modSp">
        <pc:chgData name="Davina Szilvasy" userId="59fb472d-eed4-4f11-9686-c2c8db02a2cd" providerId="ADAL" clId="{59FFC657-714D-4067-A772-4CCA0A2D40C9}" dt="2019-01-24T13:23:17.036" v="329" actId="20577"/>
        <pc:sldMkLst>
          <pc:docMk/>
          <pc:sldMk cId="3197602846" sldId="370"/>
        </pc:sldMkLst>
        <pc:spChg chg="mod">
          <ac:chgData name="Davina Szilvasy" userId="59fb472d-eed4-4f11-9686-c2c8db02a2cd" providerId="ADAL" clId="{59FFC657-714D-4067-A772-4CCA0A2D40C9}" dt="2019-01-24T13:23:17.036" v="329" actId="20577"/>
          <ac:spMkLst>
            <pc:docMk/>
            <pc:sldMk cId="3197602846" sldId="370"/>
            <ac:spMk id="19" creationId="{5252A847-DE45-4FA3-A1F8-EEBEB845FF8E}"/>
          </ac:spMkLst>
        </pc:spChg>
      </pc:sldChg>
      <pc:sldChg chg="modSp">
        <pc:chgData name="Davina Szilvasy" userId="59fb472d-eed4-4f11-9686-c2c8db02a2cd" providerId="ADAL" clId="{59FFC657-714D-4067-A772-4CCA0A2D40C9}" dt="2019-01-24T12:57:54.612" v="17" actId="14100"/>
        <pc:sldMkLst>
          <pc:docMk/>
          <pc:sldMk cId="950043451" sldId="372"/>
        </pc:sldMkLst>
        <pc:graphicFrameChg chg="modGraphic">
          <ac:chgData name="Davina Szilvasy" userId="59fb472d-eed4-4f11-9686-c2c8db02a2cd" providerId="ADAL" clId="{59FFC657-714D-4067-A772-4CCA0A2D40C9}" dt="2019-01-24T12:56:17.819" v="12" actId="20577"/>
          <ac:graphicFrameMkLst>
            <pc:docMk/>
            <pc:sldMk cId="950043451" sldId="372"/>
            <ac:graphicFrameMk id="13" creationId="{221465FC-DE49-4CF3-85F3-B978D88F83EC}"/>
          </ac:graphicFrameMkLst>
        </pc:graphicFrameChg>
        <pc:cxnChg chg="mod">
          <ac:chgData name="Davina Szilvasy" userId="59fb472d-eed4-4f11-9686-c2c8db02a2cd" providerId="ADAL" clId="{59FFC657-714D-4067-A772-4CCA0A2D40C9}" dt="2019-01-24T12:57:54.612" v="17" actId="14100"/>
          <ac:cxnSpMkLst>
            <pc:docMk/>
            <pc:sldMk cId="950043451" sldId="372"/>
            <ac:cxnSpMk id="30" creationId="{23920FE3-DCE4-45AC-B36F-2D03A992A71A}"/>
          </ac:cxnSpMkLst>
        </pc:cxnChg>
        <pc:cxnChg chg="mod">
          <ac:chgData name="Davina Szilvasy" userId="59fb472d-eed4-4f11-9686-c2c8db02a2cd" providerId="ADAL" clId="{59FFC657-714D-4067-A772-4CCA0A2D40C9}" dt="2019-01-24T12:57:37.149" v="15" actId="14100"/>
          <ac:cxnSpMkLst>
            <pc:docMk/>
            <pc:sldMk cId="950043451" sldId="372"/>
            <ac:cxnSpMk id="32" creationId="{AD34555E-D388-4414-B7A0-B834687AD5E6}"/>
          </ac:cxnSpMkLst>
        </pc:cxnChg>
      </pc:sldChg>
      <pc:sldChg chg="del">
        <pc:chgData name="Davina Szilvasy" userId="59fb472d-eed4-4f11-9686-c2c8db02a2cd" providerId="ADAL" clId="{59FFC657-714D-4067-A772-4CCA0A2D40C9}" dt="2019-01-24T12:58:40.091" v="18" actId="2696"/>
        <pc:sldMkLst>
          <pc:docMk/>
          <pc:sldMk cId="2763026538" sldId="373"/>
        </pc:sldMkLst>
      </pc:sldChg>
      <pc:sldChg chg="modSp">
        <pc:chgData name="Davina Szilvasy" userId="59fb472d-eed4-4f11-9686-c2c8db02a2cd" providerId="ADAL" clId="{59FFC657-714D-4067-A772-4CCA0A2D40C9}" dt="2019-01-24T13:03:42.387" v="79" actId="20577"/>
        <pc:sldMkLst>
          <pc:docMk/>
          <pc:sldMk cId="199377186" sldId="374"/>
        </pc:sldMkLst>
        <pc:graphicFrameChg chg="modGraphic">
          <ac:chgData name="Davina Szilvasy" userId="59fb472d-eed4-4f11-9686-c2c8db02a2cd" providerId="ADAL" clId="{59FFC657-714D-4067-A772-4CCA0A2D40C9}" dt="2019-01-24T13:03:42.387" v="79" actId="20577"/>
          <ac:graphicFrameMkLst>
            <pc:docMk/>
            <pc:sldMk cId="199377186" sldId="374"/>
            <ac:graphicFrameMk id="10" creationId="{7F61A329-A7FD-4504-99AE-1864D155904A}"/>
          </ac:graphicFrameMkLst>
        </pc:graphicFrameChg>
      </pc:sldChg>
      <pc:sldChg chg="delSp modSp">
        <pc:chgData name="Davina Szilvasy" userId="59fb472d-eed4-4f11-9686-c2c8db02a2cd" providerId="ADAL" clId="{59FFC657-714D-4067-A772-4CCA0A2D40C9}" dt="2019-01-24T13:09:25.430" v="196" actId="207"/>
        <pc:sldMkLst>
          <pc:docMk/>
          <pc:sldMk cId="736240445" sldId="375"/>
        </pc:sldMkLst>
        <pc:spChg chg="mod">
          <ac:chgData name="Davina Szilvasy" userId="59fb472d-eed4-4f11-9686-c2c8db02a2cd" providerId="ADAL" clId="{59FFC657-714D-4067-A772-4CCA0A2D40C9}" dt="2019-01-24T13:09:25.430" v="196" actId="207"/>
          <ac:spMkLst>
            <pc:docMk/>
            <pc:sldMk cId="736240445" sldId="375"/>
            <ac:spMk id="19" creationId="{5252A847-DE45-4FA3-A1F8-EEBEB845FF8E}"/>
          </ac:spMkLst>
        </pc:spChg>
        <pc:graphicFrameChg chg="del">
          <ac:chgData name="Davina Szilvasy" userId="59fb472d-eed4-4f11-9686-c2c8db02a2cd" providerId="ADAL" clId="{59FFC657-714D-4067-A772-4CCA0A2D40C9}" dt="2019-01-24T13:04:54.114" v="86" actId="478"/>
          <ac:graphicFrameMkLst>
            <pc:docMk/>
            <pc:sldMk cId="736240445" sldId="375"/>
            <ac:graphicFrameMk id="9" creationId="{8EF7BC2D-13F9-40F3-BF9B-EC190854B4B6}"/>
          </ac:graphicFrameMkLst>
        </pc:graphicFrameChg>
        <pc:graphicFrameChg chg="del">
          <ac:chgData name="Davina Szilvasy" userId="59fb472d-eed4-4f11-9686-c2c8db02a2cd" providerId="ADAL" clId="{59FFC657-714D-4067-A772-4CCA0A2D40C9}" dt="2019-01-24T13:04:54.114" v="86" actId="478"/>
          <ac:graphicFrameMkLst>
            <pc:docMk/>
            <pc:sldMk cId="736240445" sldId="375"/>
            <ac:graphicFrameMk id="10" creationId="{DAF3BC43-0165-4A12-A6F6-4DBC8BD5563B}"/>
          </ac:graphicFrameMkLst>
        </pc:graphicFrameChg>
        <pc:graphicFrameChg chg="del">
          <ac:chgData name="Davina Szilvasy" userId="59fb472d-eed4-4f11-9686-c2c8db02a2cd" providerId="ADAL" clId="{59FFC657-714D-4067-A772-4CCA0A2D40C9}" dt="2019-01-24T13:04:54.114" v="86" actId="478"/>
          <ac:graphicFrameMkLst>
            <pc:docMk/>
            <pc:sldMk cId="736240445" sldId="375"/>
            <ac:graphicFrameMk id="11" creationId="{6ADD6D85-37DF-4E4D-9D64-099987FAEE1A}"/>
          </ac:graphicFrameMkLst>
        </pc:graphicFrameChg>
        <pc:graphicFrameChg chg="del">
          <ac:chgData name="Davina Szilvasy" userId="59fb472d-eed4-4f11-9686-c2c8db02a2cd" providerId="ADAL" clId="{59FFC657-714D-4067-A772-4CCA0A2D40C9}" dt="2019-01-24T13:04:54.114" v="86" actId="478"/>
          <ac:graphicFrameMkLst>
            <pc:docMk/>
            <pc:sldMk cId="736240445" sldId="375"/>
            <ac:graphicFrameMk id="12" creationId="{A86A71A2-28E5-4ECE-9E49-F74111026569}"/>
          </ac:graphicFrameMkLst>
        </pc:graphicFrameChg>
        <pc:graphicFrameChg chg="del">
          <ac:chgData name="Davina Szilvasy" userId="59fb472d-eed4-4f11-9686-c2c8db02a2cd" providerId="ADAL" clId="{59FFC657-714D-4067-A772-4CCA0A2D40C9}" dt="2019-01-24T13:04:54.114" v="86" actId="478"/>
          <ac:graphicFrameMkLst>
            <pc:docMk/>
            <pc:sldMk cId="736240445" sldId="375"/>
            <ac:graphicFrameMk id="13" creationId="{3C164DEC-4E9A-43EC-8377-070EBE5A5303}"/>
          </ac:graphicFrameMkLst>
        </pc:graphicFrameChg>
      </pc:sldChg>
      <pc:sldChg chg="del">
        <pc:chgData name="Davina Szilvasy" userId="59fb472d-eed4-4f11-9686-c2c8db02a2cd" providerId="ADAL" clId="{59FFC657-714D-4067-A772-4CCA0A2D40C9}" dt="2019-01-24T13:10:19.658" v="197" actId="2696"/>
        <pc:sldMkLst>
          <pc:docMk/>
          <pc:sldMk cId="815005568" sldId="376"/>
        </pc:sldMkLst>
      </pc:sldChg>
      <pc:sldChg chg="modSp">
        <pc:chgData name="Davina Szilvasy" userId="59fb472d-eed4-4f11-9686-c2c8db02a2cd" providerId="ADAL" clId="{59FFC657-714D-4067-A772-4CCA0A2D40C9}" dt="2019-01-24T13:24:07.063" v="331" actId="20577"/>
        <pc:sldMkLst>
          <pc:docMk/>
          <pc:sldMk cId="4200870718" sldId="377"/>
        </pc:sldMkLst>
        <pc:spChg chg="mod">
          <ac:chgData name="Davina Szilvasy" userId="59fb472d-eed4-4f11-9686-c2c8db02a2cd" providerId="ADAL" clId="{59FFC657-714D-4067-A772-4CCA0A2D40C9}" dt="2019-01-24T13:24:07.063" v="331" actId="20577"/>
          <ac:spMkLst>
            <pc:docMk/>
            <pc:sldMk cId="4200870718" sldId="377"/>
            <ac:spMk id="19" creationId="{5252A847-DE45-4FA3-A1F8-EEBEB845FF8E}"/>
          </ac:spMkLst>
        </pc:spChg>
      </pc:sldChg>
      <pc:sldChg chg="addSp modSp">
        <pc:chgData name="Davina Szilvasy" userId="59fb472d-eed4-4f11-9686-c2c8db02a2cd" providerId="ADAL" clId="{59FFC657-714D-4067-A772-4CCA0A2D40C9}" dt="2019-01-24T13:28:07.141" v="393"/>
        <pc:sldMkLst>
          <pc:docMk/>
          <pc:sldMk cId="346403208" sldId="378"/>
        </pc:sldMkLst>
        <pc:spChg chg="add">
          <ac:chgData name="Davina Szilvasy" userId="59fb472d-eed4-4f11-9686-c2c8db02a2cd" providerId="ADAL" clId="{59FFC657-714D-4067-A772-4CCA0A2D40C9}" dt="2019-01-24T13:28:07.141" v="393"/>
          <ac:spMkLst>
            <pc:docMk/>
            <pc:sldMk cId="346403208" sldId="378"/>
            <ac:spMk id="10" creationId="{6243FFE2-6482-49E5-B913-BE23CFAB895D}"/>
          </ac:spMkLst>
        </pc:spChg>
        <pc:spChg chg="mod">
          <ac:chgData name="Davina Szilvasy" userId="59fb472d-eed4-4f11-9686-c2c8db02a2cd" providerId="ADAL" clId="{59FFC657-714D-4067-A772-4CCA0A2D40C9}" dt="2019-01-24T13:10:45.387" v="210" actId="20577"/>
          <ac:spMkLst>
            <pc:docMk/>
            <pc:sldMk cId="346403208" sldId="378"/>
            <ac:spMk id="19" creationId="{5252A847-DE45-4FA3-A1F8-EEBEB845FF8E}"/>
          </ac:spMkLst>
        </pc:spChg>
      </pc:sldChg>
      <pc:sldChg chg="addSp modSp">
        <pc:chgData name="Davina Szilvasy" userId="59fb472d-eed4-4f11-9686-c2c8db02a2cd" providerId="ADAL" clId="{59FFC657-714D-4067-A772-4CCA0A2D40C9}" dt="2019-01-24T13:27:57.936" v="392" actId="14100"/>
        <pc:sldMkLst>
          <pc:docMk/>
          <pc:sldMk cId="3886226033" sldId="379"/>
        </pc:sldMkLst>
        <pc:spChg chg="add mod">
          <ac:chgData name="Davina Szilvasy" userId="59fb472d-eed4-4f11-9686-c2c8db02a2cd" providerId="ADAL" clId="{59FFC657-714D-4067-A772-4CCA0A2D40C9}" dt="2019-01-24T13:27:57.936" v="392" actId="14100"/>
          <ac:spMkLst>
            <pc:docMk/>
            <pc:sldMk cId="3886226033" sldId="379"/>
            <ac:spMk id="10" creationId="{00586AC6-95D3-467C-B41E-5835933C8AC2}"/>
          </ac:spMkLst>
        </pc:spChg>
        <pc:spChg chg="mod">
          <ac:chgData name="Davina Szilvasy" userId="59fb472d-eed4-4f11-9686-c2c8db02a2cd" providerId="ADAL" clId="{59FFC657-714D-4067-A772-4CCA0A2D40C9}" dt="2019-01-24T13:10:50.190" v="211" actId="20577"/>
          <ac:spMkLst>
            <pc:docMk/>
            <pc:sldMk cId="3886226033" sldId="379"/>
            <ac:spMk id="19" creationId="{5252A847-DE45-4FA3-A1F8-EEBEB845FF8E}"/>
          </ac:spMkLst>
        </pc:spChg>
      </pc:sldChg>
      <pc:sldChg chg="modSp add">
        <pc:chgData name="Davina Szilvasy" userId="59fb472d-eed4-4f11-9686-c2c8db02a2cd" providerId="ADAL" clId="{59FFC657-714D-4067-A772-4CCA0A2D40C9}" dt="2019-01-24T13:00:55.062" v="72" actId="1582"/>
        <pc:sldMkLst>
          <pc:docMk/>
          <pc:sldMk cId="114403015" sldId="382"/>
        </pc:sldMkLst>
        <pc:spChg chg="mod">
          <ac:chgData name="Davina Szilvasy" userId="59fb472d-eed4-4f11-9686-c2c8db02a2cd" providerId="ADAL" clId="{59FFC657-714D-4067-A772-4CCA0A2D40C9}" dt="2019-01-24T13:00:55.062" v="72" actId="1582"/>
          <ac:spMkLst>
            <pc:docMk/>
            <pc:sldMk cId="114403015" sldId="382"/>
            <ac:spMk id="11" creationId="{4248A19D-27E1-4FB9-9398-140C621514B9}"/>
          </ac:spMkLst>
        </pc:spChg>
        <pc:spChg chg="mod">
          <ac:chgData name="Davina Szilvasy" userId="59fb472d-eed4-4f11-9686-c2c8db02a2cd" providerId="ADAL" clId="{59FFC657-714D-4067-A772-4CCA0A2D40C9}" dt="2019-01-24T13:00:48.924" v="71" actId="207"/>
          <ac:spMkLst>
            <pc:docMk/>
            <pc:sldMk cId="114403015" sldId="382"/>
            <ac:spMk id="19" creationId="{5252A847-DE45-4FA3-A1F8-EEBEB845FF8E}"/>
          </ac:spMkLst>
        </pc:spChg>
      </pc:sldChg>
      <pc:sldChg chg="add del">
        <pc:chgData name="Davina Szilvasy" userId="59fb472d-eed4-4f11-9686-c2c8db02a2cd" providerId="ADAL" clId="{59FFC657-714D-4067-A772-4CCA0A2D40C9}" dt="2019-01-24T13:05:53.378" v="132" actId="2696"/>
        <pc:sldMkLst>
          <pc:docMk/>
          <pc:sldMk cId="90477561" sldId="383"/>
        </pc:sldMkLst>
      </pc:sldChg>
      <pc:sldChg chg="modSp add">
        <pc:chgData name="Davina Szilvasy" userId="59fb472d-eed4-4f11-9686-c2c8db02a2cd" providerId="ADAL" clId="{59FFC657-714D-4067-A772-4CCA0A2D40C9}" dt="2019-01-24T13:21:42.249" v="300" actId="5793"/>
        <pc:sldMkLst>
          <pc:docMk/>
          <pc:sldMk cId="637176880" sldId="383"/>
        </pc:sldMkLst>
        <pc:spChg chg="mod">
          <ac:chgData name="Davina Szilvasy" userId="59fb472d-eed4-4f11-9686-c2c8db02a2cd" providerId="ADAL" clId="{59FFC657-714D-4067-A772-4CCA0A2D40C9}" dt="2019-01-24T13:21:42.249" v="300" actId="5793"/>
          <ac:spMkLst>
            <pc:docMk/>
            <pc:sldMk cId="637176880" sldId="383"/>
            <ac:spMk id="19" creationId="{5252A847-DE45-4FA3-A1F8-EEBEB845FF8E}"/>
          </ac:spMkLst>
        </pc:spChg>
      </pc:sldChg>
      <pc:sldChg chg="modSp add">
        <pc:chgData name="Davina Szilvasy" userId="59fb472d-eed4-4f11-9686-c2c8db02a2cd" providerId="ADAL" clId="{59FFC657-714D-4067-A772-4CCA0A2D40C9}" dt="2019-01-24T13:22:14.597" v="322" actId="207"/>
        <pc:sldMkLst>
          <pc:docMk/>
          <pc:sldMk cId="4160010509" sldId="384"/>
        </pc:sldMkLst>
        <pc:spChg chg="mod">
          <ac:chgData name="Davina Szilvasy" userId="59fb472d-eed4-4f11-9686-c2c8db02a2cd" providerId="ADAL" clId="{59FFC657-714D-4067-A772-4CCA0A2D40C9}" dt="2019-01-24T13:22:14.597" v="322" actId="207"/>
          <ac:spMkLst>
            <pc:docMk/>
            <pc:sldMk cId="4160010509" sldId="384"/>
            <ac:spMk id="19" creationId="{5252A847-DE45-4FA3-A1F8-EEBEB845FF8E}"/>
          </ac:spMkLst>
        </pc:spChg>
      </pc:sldChg>
    </pc:docChg>
  </pc:docChgLst>
  <pc:docChgLst>
    <pc:chgData name="Victoria Worthington" userId="3602fdab-493b-4fe0-87da-353562330a36" providerId="ADAL" clId="{2D9A149E-0CE3-4B83-803D-16B7DD00324B}"/>
    <pc:docChg chg="modSld">
      <pc:chgData name="Victoria Worthington" userId="3602fdab-493b-4fe0-87da-353562330a36" providerId="ADAL" clId="{2D9A149E-0CE3-4B83-803D-16B7DD00324B}" dt="2019-01-24T13:48:48.854" v="9" actId="20577"/>
      <pc:docMkLst>
        <pc:docMk/>
      </pc:docMkLst>
      <pc:sldChg chg="modSp">
        <pc:chgData name="Victoria Worthington" userId="3602fdab-493b-4fe0-87da-353562330a36" providerId="ADAL" clId="{2D9A149E-0CE3-4B83-803D-16B7DD00324B}" dt="2019-01-24T13:46:40.230" v="7" actId="255"/>
        <pc:sldMkLst>
          <pc:docMk/>
          <pc:sldMk cId="2637481266" sldId="256"/>
        </pc:sldMkLst>
        <pc:spChg chg="mod">
          <ac:chgData name="Victoria Worthington" userId="3602fdab-493b-4fe0-87da-353562330a36" providerId="ADAL" clId="{2D9A149E-0CE3-4B83-803D-16B7DD00324B}" dt="2019-01-24T13:46:40.230" v="7" actId="255"/>
          <ac:spMkLst>
            <pc:docMk/>
            <pc:sldMk cId="2637481266" sldId="256"/>
            <ac:spMk id="19" creationId="{5252A847-DE45-4FA3-A1F8-EEBEB845FF8E}"/>
          </ac:spMkLst>
        </pc:spChg>
      </pc:sldChg>
      <pc:sldChg chg="modSp">
        <pc:chgData name="Victoria Worthington" userId="3602fdab-493b-4fe0-87da-353562330a36" providerId="ADAL" clId="{2D9A149E-0CE3-4B83-803D-16B7DD00324B}" dt="2019-01-24T13:41:08.103" v="2" actId="20577"/>
        <pc:sldMkLst>
          <pc:docMk/>
          <pc:sldMk cId="736240445" sldId="375"/>
        </pc:sldMkLst>
        <pc:spChg chg="mod">
          <ac:chgData name="Victoria Worthington" userId="3602fdab-493b-4fe0-87da-353562330a36" providerId="ADAL" clId="{2D9A149E-0CE3-4B83-803D-16B7DD00324B}" dt="2019-01-24T13:41:08.103" v="2" actId="20577"/>
          <ac:spMkLst>
            <pc:docMk/>
            <pc:sldMk cId="736240445" sldId="375"/>
            <ac:spMk id="19" creationId="{5252A847-DE45-4FA3-A1F8-EEBEB845FF8E}"/>
          </ac:spMkLst>
        </pc:spChg>
      </pc:sldChg>
      <pc:sldChg chg="modSp">
        <pc:chgData name="Victoria Worthington" userId="3602fdab-493b-4fe0-87da-353562330a36" providerId="ADAL" clId="{2D9A149E-0CE3-4B83-803D-16B7DD00324B}" dt="2019-01-24T13:48:48.854" v="9" actId="20577"/>
        <pc:sldMkLst>
          <pc:docMk/>
          <pc:sldMk cId="346403208" sldId="378"/>
        </pc:sldMkLst>
        <pc:spChg chg="mod">
          <ac:chgData name="Victoria Worthington" userId="3602fdab-493b-4fe0-87da-353562330a36" providerId="ADAL" clId="{2D9A149E-0CE3-4B83-803D-16B7DD00324B}" dt="2019-01-24T13:48:48.854" v="9" actId="20577"/>
          <ac:spMkLst>
            <pc:docMk/>
            <pc:sldMk cId="346403208" sldId="378"/>
            <ac:spMk id="19" creationId="{5252A847-DE45-4FA3-A1F8-EEBEB845FF8E}"/>
          </ac:spMkLst>
        </pc:spChg>
      </pc:sldChg>
      <pc:sldChg chg="modSp">
        <pc:chgData name="Victoria Worthington" userId="3602fdab-493b-4fe0-87da-353562330a36" providerId="ADAL" clId="{2D9A149E-0CE3-4B83-803D-16B7DD00324B}" dt="2019-01-24T13:42:42.322" v="3" actId="20577"/>
        <pc:sldMkLst>
          <pc:docMk/>
          <pc:sldMk cId="3886226033" sldId="379"/>
        </pc:sldMkLst>
        <pc:spChg chg="mod">
          <ac:chgData name="Victoria Worthington" userId="3602fdab-493b-4fe0-87da-353562330a36" providerId="ADAL" clId="{2D9A149E-0CE3-4B83-803D-16B7DD00324B}" dt="2019-01-24T13:42:42.322" v="3" actId="20577"/>
          <ac:spMkLst>
            <pc:docMk/>
            <pc:sldMk cId="3886226033" sldId="379"/>
            <ac:spMk id="19" creationId="{5252A847-DE45-4FA3-A1F8-EEBEB845FF8E}"/>
          </ac:spMkLst>
        </pc:spChg>
      </pc:sldChg>
      <pc:sldChg chg="modSp">
        <pc:chgData name="Victoria Worthington" userId="3602fdab-493b-4fe0-87da-353562330a36" providerId="ADAL" clId="{2D9A149E-0CE3-4B83-803D-16B7DD00324B}" dt="2019-01-24T13:47:20.867" v="8" actId="20577"/>
        <pc:sldMkLst>
          <pc:docMk/>
          <pc:sldMk cId="114403015" sldId="382"/>
        </pc:sldMkLst>
        <pc:spChg chg="mod">
          <ac:chgData name="Victoria Worthington" userId="3602fdab-493b-4fe0-87da-353562330a36" providerId="ADAL" clId="{2D9A149E-0CE3-4B83-803D-16B7DD00324B}" dt="2019-01-24T13:47:20.867" v="8" actId="20577"/>
          <ac:spMkLst>
            <pc:docMk/>
            <pc:sldMk cId="114403015" sldId="382"/>
            <ac:spMk id="19" creationId="{5252A847-DE45-4FA3-A1F8-EEBEB845FF8E}"/>
          </ac:spMkLst>
        </pc:spChg>
      </pc:sldChg>
    </pc:docChg>
  </pc:docChgLst>
  <pc:docChgLst>
    <pc:chgData name="Kyle Tidswell-Brown" userId="3518c4a0-5c99-4880-b127-cb60ccf11a39" providerId="ADAL" clId="{02FDB567-678C-4361-A4FE-B4A29C8FC2DB}"/>
    <pc:docChg chg="undo custSel addSld delSld modSld">
      <pc:chgData name="Kyle Tidswell-Brown" userId="3518c4a0-5c99-4880-b127-cb60ccf11a39" providerId="ADAL" clId="{02FDB567-678C-4361-A4FE-B4A29C8FC2DB}" dt="2020-02-12T14:42:31.416" v="386"/>
      <pc:docMkLst>
        <pc:docMk/>
      </pc:docMkLst>
      <pc:sldChg chg="modSp mod">
        <pc:chgData name="Kyle Tidswell-Brown" userId="3518c4a0-5c99-4880-b127-cb60ccf11a39" providerId="ADAL" clId="{02FDB567-678C-4361-A4FE-B4A29C8FC2DB}" dt="2020-02-12T13:52:22.648" v="158" actId="20577"/>
        <pc:sldMkLst>
          <pc:docMk/>
          <pc:sldMk cId="2637481266" sldId="256"/>
        </pc:sldMkLst>
        <pc:spChg chg="mod">
          <ac:chgData name="Kyle Tidswell-Brown" userId="3518c4a0-5c99-4880-b127-cb60ccf11a39" providerId="ADAL" clId="{02FDB567-678C-4361-A4FE-B4A29C8FC2DB}" dt="2020-02-12T13:52:22.648" v="158" actId="20577"/>
          <ac:spMkLst>
            <pc:docMk/>
            <pc:sldMk cId="2637481266" sldId="256"/>
            <ac:spMk id="19" creationId="{5252A847-DE45-4FA3-A1F8-EEBEB845FF8E}"/>
          </ac:spMkLst>
        </pc:spChg>
      </pc:sldChg>
      <pc:sldChg chg="modSp mod">
        <pc:chgData name="Kyle Tidswell-Brown" userId="3518c4a0-5c99-4880-b127-cb60ccf11a39" providerId="ADAL" clId="{02FDB567-678C-4361-A4FE-B4A29C8FC2DB}" dt="2020-02-12T14:42:22.718" v="383" actId="114"/>
        <pc:sldMkLst>
          <pc:docMk/>
          <pc:sldMk cId="636014570" sldId="314"/>
        </pc:sldMkLst>
        <pc:spChg chg="mod ord">
          <ac:chgData name="Kyle Tidswell-Brown" userId="3518c4a0-5c99-4880-b127-cb60ccf11a39" providerId="ADAL" clId="{02FDB567-678C-4361-A4FE-B4A29C8FC2DB}" dt="2020-02-12T14:42:22.718" v="383" actId="114"/>
          <ac:spMkLst>
            <pc:docMk/>
            <pc:sldMk cId="636014570" sldId="314"/>
            <ac:spMk id="12" creationId="{AB96319D-C318-4673-9883-B2C384F86187}"/>
          </ac:spMkLst>
        </pc:spChg>
        <pc:spChg chg="mod ord">
          <ac:chgData name="Kyle Tidswell-Brown" userId="3518c4a0-5c99-4880-b127-cb60ccf11a39" providerId="ADAL" clId="{02FDB567-678C-4361-A4FE-B4A29C8FC2DB}" dt="2020-02-12T14:39:17.242" v="199" actId="1038"/>
          <ac:spMkLst>
            <pc:docMk/>
            <pc:sldMk cId="636014570" sldId="314"/>
            <ac:spMk id="13" creationId="{661F4237-BD0D-4503-A116-2E9E9A617467}"/>
          </ac:spMkLst>
        </pc:spChg>
        <pc:spChg chg="mod">
          <ac:chgData name="Kyle Tidswell-Brown" userId="3518c4a0-5c99-4880-b127-cb60ccf11a39" providerId="ADAL" clId="{02FDB567-678C-4361-A4FE-B4A29C8FC2DB}" dt="2020-02-12T14:38:46.522" v="179" actId="20577"/>
          <ac:spMkLst>
            <pc:docMk/>
            <pc:sldMk cId="636014570" sldId="314"/>
            <ac:spMk id="14" creationId="{C1BAE9E7-E473-437B-B190-9A98091D2436}"/>
          </ac:spMkLst>
        </pc:spChg>
      </pc:sldChg>
      <pc:sldChg chg="modSp mod">
        <pc:chgData name="Kyle Tidswell-Brown" userId="3518c4a0-5c99-4880-b127-cb60ccf11a39" providerId="ADAL" clId="{02FDB567-678C-4361-A4FE-B4A29C8FC2DB}" dt="2020-02-12T12:28:50.987" v="5" actId="20577"/>
        <pc:sldMkLst>
          <pc:docMk/>
          <pc:sldMk cId="1669721746" sldId="365"/>
        </pc:sldMkLst>
        <pc:spChg chg="mod">
          <ac:chgData name="Kyle Tidswell-Brown" userId="3518c4a0-5c99-4880-b127-cb60ccf11a39" providerId="ADAL" clId="{02FDB567-678C-4361-A4FE-B4A29C8FC2DB}" dt="2020-02-12T12:28:50.987" v="5" actId="20577"/>
          <ac:spMkLst>
            <pc:docMk/>
            <pc:sldMk cId="1669721746" sldId="365"/>
            <ac:spMk id="19" creationId="{5252A847-DE45-4FA3-A1F8-EEBEB845FF8E}"/>
          </ac:spMkLst>
        </pc:spChg>
      </pc:sldChg>
      <pc:sldChg chg="delSp mod">
        <pc:chgData name="Kyle Tidswell-Brown" userId="3518c4a0-5c99-4880-b127-cb60ccf11a39" providerId="ADAL" clId="{02FDB567-678C-4361-A4FE-B4A29C8FC2DB}" dt="2020-02-12T13:21:21.274" v="15" actId="478"/>
        <pc:sldMkLst>
          <pc:docMk/>
          <pc:sldMk cId="2720047161" sldId="367"/>
        </pc:sldMkLst>
        <pc:spChg chg="del">
          <ac:chgData name="Kyle Tidswell-Brown" userId="3518c4a0-5c99-4880-b127-cb60ccf11a39" providerId="ADAL" clId="{02FDB567-678C-4361-A4FE-B4A29C8FC2DB}" dt="2020-02-12T13:21:21.274" v="15" actId="478"/>
          <ac:spMkLst>
            <pc:docMk/>
            <pc:sldMk cId="2720047161" sldId="367"/>
            <ac:spMk id="11" creationId="{4248A19D-27E1-4FB9-9398-140C621514B9}"/>
          </ac:spMkLst>
        </pc:spChg>
      </pc:sldChg>
      <pc:sldChg chg="modSp mod">
        <pc:chgData name="Kyle Tidswell-Brown" userId="3518c4a0-5c99-4880-b127-cb60ccf11a39" providerId="ADAL" clId="{02FDB567-678C-4361-A4FE-B4A29C8FC2DB}" dt="2020-02-12T13:22:14.018" v="47" actId="20577"/>
        <pc:sldMkLst>
          <pc:docMk/>
          <pc:sldMk cId="199377186" sldId="374"/>
        </pc:sldMkLst>
        <pc:spChg chg="mod">
          <ac:chgData name="Kyle Tidswell-Brown" userId="3518c4a0-5c99-4880-b127-cb60ccf11a39" providerId="ADAL" clId="{02FDB567-678C-4361-A4FE-B4A29C8FC2DB}" dt="2020-02-12T13:22:14.018" v="47" actId="20577"/>
          <ac:spMkLst>
            <pc:docMk/>
            <pc:sldMk cId="199377186" sldId="374"/>
            <ac:spMk id="19" creationId="{5252A847-DE45-4FA3-A1F8-EEBEB845FF8E}"/>
          </ac:spMkLst>
        </pc:spChg>
      </pc:sldChg>
      <pc:sldChg chg="addSp delSp modSp mod">
        <pc:chgData name="Kyle Tidswell-Brown" userId="3518c4a0-5c99-4880-b127-cb60ccf11a39" providerId="ADAL" clId="{02FDB567-678C-4361-A4FE-B4A29C8FC2DB}" dt="2020-02-12T13:50:45.148" v="110" actId="6549"/>
        <pc:sldMkLst>
          <pc:docMk/>
          <pc:sldMk cId="736240445" sldId="375"/>
        </pc:sldMkLst>
        <pc:spChg chg="mod">
          <ac:chgData name="Kyle Tidswell-Brown" userId="3518c4a0-5c99-4880-b127-cb60ccf11a39" providerId="ADAL" clId="{02FDB567-678C-4361-A4FE-B4A29C8FC2DB}" dt="2020-02-12T13:50:45.148" v="110" actId="6549"/>
          <ac:spMkLst>
            <pc:docMk/>
            <pc:sldMk cId="736240445" sldId="375"/>
            <ac:spMk id="19" creationId="{5252A847-DE45-4FA3-A1F8-EEBEB845FF8E}"/>
          </ac:spMkLst>
        </pc:spChg>
        <pc:graphicFrameChg chg="add mod modGraphic">
          <ac:chgData name="Kyle Tidswell-Brown" userId="3518c4a0-5c99-4880-b127-cb60ccf11a39" providerId="ADAL" clId="{02FDB567-678C-4361-A4FE-B4A29C8FC2DB}" dt="2020-02-12T13:49:54.784" v="107" actId="20577"/>
          <ac:graphicFrameMkLst>
            <pc:docMk/>
            <pc:sldMk cId="736240445" sldId="375"/>
            <ac:graphicFrameMk id="9" creationId="{9EE1C039-877B-4FFA-BD65-11855B1DD686}"/>
          </ac:graphicFrameMkLst>
        </pc:graphicFrameChg>
        <pc:graphicFrameChg chg="del modGraphic">
          <ac:chgData name="Kyle Tidswell-Brown" userId="3518c4a0-5c99-4880-b127-cb60ccf11a39" providerId="ADAL" clId="{02FDB567-678C-4361-A4FE-B4A29C8FC2DB}" dt="2020-02-12T13:48:52.697" v="58" actId="478"/>
          <ac:graphicFrameMkLst>
            <pc:docMk/>
            <pc:sldMk cId="736240445" sldId="375"/>
            <ac:graphicFrameMk id="14" creationId="{966C815A-FA00-4AC3-8092-FC46B617AA75}"/>
          </ac:graphicFrameMkLst>
        </pc:graphicFrameChg>
      </pc:sldChg>
      <pc:sldChg chg="addSp delSp modSp mod">
        <pc:chgData name="Kyle Tidswell-Brown" userId="3518c4a0-5c99-4880-b127-cb60ccf11a39" providerId="ADAL" clId="{02FDB567-678C-4361-A4FE-B4A29C8FC2DB}" dt="2020-02-12T14:42:28.612" v="384"/>
        <pc:sldMkLst>
          <pc:docMk/>
          <pc:sldMk cId="3634539978" sldId="385"/>
        </pc:sldMkLst>
        <pc:spChg chg="add">
          <ac:chgData name="Kyle Tidswell-Brown" userId="3518c4a0-5c99-4880-b127-cb60ccf11a39" providerId="ADAL" clId="{02FDB567-678C-4361-A4FE-B4A29C8FC2DB}" dt="2020-02-12T14:39:27.594" v="201"/>
          <ac:spMkLst>
            <pc:docMk/>
            <pc:sldMk cId="3634539978" sldId="385"/>
            <ac:spMk id="9" creationId="{22896C19-B969-45E8-9DBF-870AC0F26A34}"/>
          </ac:spMkLst>
        </pc:spChg>
        <pc:spChg chg="add del">
          <ac:chgData name="Kyle Tidswell-Brown" userId="3518c4a0-5c99-4880-b127-cb60ccf11a39" providerId="ADAL" clId="{02FDB567-678C-4361-A4FE-B4A29C8FC2DB}" dt="2020-02-12T14:42:17.873" v="382"/>
          <ac:spMkLst>
            <pc:docMk/>
            <pc:sldMk cId="3634539978" sldId="385"/>
            <ac:spMk id="10" creationId="{A14AA0A1-106B-4BB1-8723-ACE4221494DF}"/>
          </ac:spMkLst>
        </pc:spChg>
        <pc:spChg chg="del">
          <ac:chgData name="Kyle Tidswell-Brown" userId="3518c4a0-5c99-4880-b127-cb60ccf11a39" providerId="ADAL" clId="{02FDB567-678C-4361-A4FE-B4A29C8FC2DB}" dt="2020-02-12T14:42:16.282" v="380" actId="478"/>
          <ac:spMkLst>
            <pc:docMk/>
            <pc:sldMk cId="3634539978" sldId="385"/>
            <ac:spMk id="12" creationId="{AB96319D-C318-4673-9883-B2C384F86187}"/>
          </ac:spMkLst>
        </pc:spChg>
        <pc:spChg chg="del">
          <ac:chgData name="Kyle Tidswell-Brown" userId="3518c4a0-5c99-4880-b127-cb60ccf11a39" providerId="ADAL" clId="{02FDB567-678C-4361-A4FE-B4A29C8FC2DB}" dt="2020-02-12T14:39:27.179" v="200" actId="478"/>
          <ac:spMkLst>
            <pc:docMk/>
            <pc:sldMk cId="3634539978" sldId="385"/>
            <ac:spMk id="13" creationId="{661F4237-BD0D-4503-A116-2E9E9A617467}"/>
          </ac:spMkLst>
        </pc:spChg>
        <pc:spChg chg="mod">
          <ac:chgData name="Kyle Tidswell-Brown" userId="3518c4a0-5c99-4880-b127-cb60ccf11a39" providerId="ADAL" clId="{02FDB567-678C-4361-A4FE-B4A29C8FC2DB}" dt="2020-02-12T14:40:53.657" v="264" actId="20577"/>
          <ac:spMkLst>
            <pc:docMk/>
            <pc:sldMk cId="3634539978" sldId="385"/>
            <ac:spMk id="14" creationId="{C1BAE9E7-E473-437B-B190-9A98091D2436}"/>
          </ac:spMkLst>
        </pc:spChg>
        <pc:spChg chg="add">
          <ac:chgData name="Kyle Tidswell-Brown" userId="3518c4a0-5c99-4880-b127-cb60ccf11a39" providerId="ADAL" clId="{02FDB567-678C-4361-A4FE-B4A29C8FC2DB}" dt="2020-02-12T14:42:28.612" v="384"/>
          <ac:spMkLst>
            <pc:docMk/>
            <pc:sldMk cId="3634539978" sldId="385"/>
            <ac:spMk id="15" creationId="{89883D2A-820B-45F2-9C35-3C7240E61F5D}"/>
          </ac:spMkLst>
        </pc:spChg>
      </pc:sldChg>
      <pc:sldChg chg="addSp delSp del mod">
        <pc:chgData name="Kyle Tidswell-Brown" userId="3518c4a0-5c99-4880-b127-cb60ccf11a39" providerId="ADAL" clId="{02FDB567-678C-4361-A4FE-B4A29C8FC2DB}" dt="2020-02-12T14:40:34.037" v="212" actId="47"/>
        <pc:sldMkLst>
          <pc:docMk/>
          <pc:sldMk cId="420889142" sldId="386"/>
        </pc:sldMkLst>
        <pc:spChg chg="add">
          <ac:chgData name="Kyle Tidswell-Brown" userId="3518c4a0-5c99-4880-b127-cb60ccf11a39" providerId="ADAL" clId="{02FDB567-678C-4361-A4FE-B4A29C8FC2DB}" dt="2020-02-12T14:39:35.309" v="205"/>
          <ac:spMkLst>
            <pc:docMk/>
            <pc:sldMk cId="420889142" sldId="386"/>
            <ac:spMk id="11" creationId="{A3E3E942-4A33-4C30-AFE7-2B551790E078}"/>
          </ac:spMkLst>
        </pc:spChg>
        <pc:spChg chg="del">
          <ac:chgData name="Kyle Tidswell-Brown" userId="3518c4a0-5c99-4880-b127-cb60ccf11a39" providerId="ADAL" clId="{02FDB567-678C-4361-A4FE-B4A29C8FC2DB}" dt="2020-02-12T14:39:32.601" v="203" actId="478"/>
          <ac:spMkLst>
            <pc:docMk/>
            <pc:sldMk cId="420889142" sldId="386"/>
            <ac:spMk id="13" creationId="{661F4237-BD0D-4503-A116-2E9E9A617467}"/>
          </ac:spMkLst>
        </pc:spChg>
        <pc:picChg chg="del">
          <ac:chgData name="Kyle Tidswell-Brown" userId="3518c4a0-5c99-4880-b127-cb60ccf11a39" providerId="ADAL" clId="{02FDB567-678C-4361-A4FE-B4A29C8FC2DB}" dt="2020-02-12T14:39:34.375" v="204" actId="478"/>
          <ac:picMkLst>
            <pc:docMk/>
            <pc:sldMk cId="420889142" sldId="386"/>
            <ac:picMk id="10" creationId="{52386C96-A427-4B64-A4BE-3703107A07D5}"/>
          </ac:picMkLst>
        </pc:picChg>
      </pc:sldChg>
      <pc:sldChg chg="modSp mod">
        <pc:chgData name="Kyle Tidswell-Brown" userId="3518c4a0-5c99-4880-b127-cb60ccf11a39" providerId="ADAL" clId="{02FDB567-678C-4361-A4FE-B4A29C8FC2DB}" dt="2020-02-12T13:18:38.009" v="6" actId="207"/>
        <pc:sldMkLst>
          <pc:docMk/>
          <pc:sldMk cId="3521844449" sldId="387"/>
        </pc:sldMkLst>
        <pc:graphicFrameChg chg="modGraphic">
          <ac:chgData name="Kyle Tidswell-Brown" userId="3518c4a0-5c99-4880-b127-cb60ccf11a39" providerId="ADAL" clId="{02FDB567-678C-4361-A4FE-B4A29C8FC2DB}" dt="2020-02-12T13:18:38.009" v="6" actId="207"/>
          <ac:graphicFrameMkLst>
            <pc:docMk/>
            <pc:sldMk cId="3521844449" sldId="387"/>
            <ac:graphicFrameMk id="6" creationId="{9A5CFCD2-C11B-49C0-885C-9A047697E842}"/>
          </ac:graphicFrameMkLst>
        </pc:graphicFrameChg>
      </pc:sldChg>
      <pc:sldChg chg="modSp mod">
        <pc:chgData name="Kyle Tidswell-Brown" userId="3518c4a0-5c99-4880-b127-cb60ccf11a39" providerId="ADAL" clId="{02FDB567-678C-4361-A4FE-B4A29C8FC2DB}" dt="2020-02-12T13:21:07.896" v="14" actId="20577"/>
        <pc:sldMkLst>
          <pc:docMk/>
          <pc:sldMk cId="2768192623" sldId="388"/>
        </pc:sldMkLst>
        <pc:graphicFrameChg chg="modGraphic">
          <ac:chgData name="Kyle Tidswell-Brown" userId="3518c4a0-5c99-4880-b127-cb60ccf11a39" providerId="ADAL" clId="{02FDB567-678C-4361-A4FE-B4A29C8FC2DB}" dt="2020-02-12T13:21:07.896" v="14" actId="20577"/>
          <ac:graphicFrameMkLst>
            <pc:docMk/>
            <pc:sldMk cId="2768192623" sldId="388"/>
            <ac:graphicFrameMk id="33" creationId="{8D719808-B213-437D-82EC-B3CEBB2FF6AD}"/>
          </ac:graphicFrameMkLst>
        </pc:graphicFrameChg>
      </pc:sldChg>
      <pc:sldChg chg="modSp mod">
        <pc:chgData name="Kyle Tidswell-Brown" userId="3518c4a0-5c99-4880-b127-cb60ccf11a39" providerId="ADAL" clId="{02FDB567-678C-4361-A4FE-B4A29C8FC2DB}" dt="2020-02-12T13:20:56.354" v="12" actId="20577"/>
        <pc:sldMkLst>
          <pc:docMk/>
          <pc:sldMk cId="3566792175" sldId="389"/>
        </pc:sldMkLst>
        <pc:graphicFrameChg chg="modGraphic">
          <ac:chgData name="Kyle Tidswell-Brown" userId="3518c4a0-5c99-4880-b127-cb60ccf11a39" providerId="ADAL" clId="{02FDB567-678C-4361-A4FE-B4A29C8FC2DB}" dt="2020-02-12T13:20:56.354" v="12" actId="20577"/>
          <ac:graphicFrameMkLst>
            <pc:docMk/>
            <pc:sldMk cId="3566792175" sldId="389"/>
            <ac:graphicFrameMk id="33" creationId="{8D719808-B213-437D-82EC-B3CEBB2FF6AD}"/>
          </ac:graphicFrameMkLst>
        </pc:graphicFrameChg>
      </pc:sldChg>
      <pc:sldChg chg="delSp modSp mod">
        <pc:chgData name="Kyle Tidswell-Brown" userId="3518c4a0-5c99-4880-b127-cb60ccf11a39" providerId="ADAL" clId="{02FDB567-678C-4361-A4FE-B4A29C8FC2DB}" dt="2020-02-12T13:21:53.744" v="23" actId="208"/>
        <pc:sldMkLst>
          <pc:docMk/>
          <pc:sldMk cId="3111297255" sldId="390"/>
        </pc:sldMkLst>
        <pc:spChg chg="del">
          <ac:chgData name="Kyle Tidswell-Brown" userId="3518c4a0-5c99-4880-b127-cb60ccf11a39" providerId="ADAL" clId="{02FDB567-678C-4361-A4FE-B4A29C8FC2DB}" dt="2020-02-12T13:21:27.145" v="16" actId="478"/>
          <ac:spMkLst>
            <pc:docMk/>
            <pc:sldMk cId="3111297255" sldId="390"/>
            <ac:spMk id="11" creationId="{4248A19D-27E1-4FB9-9398-140C621514B9}"/>
          </ac:spMkLst>
        </pc:spChg>
        <pc:spChg chg="mod">
          <ac:chgData name="Kyle Tidswell-Brown" userId="3518c4a0-5c99-4880-b127-cb60ccf11a39" providerId="ADAL" clId="{02FDB567-678C-4361-A4FE-B4A29C8FC2DB}" dt="2020-02-12T13:21:53.744" v="23" actId="208"/>
          <ac:spMkLst>
            <pc:docMk/>
            <pc:sldMk cId="3111297255" sldId="390"/>
            <ac:spMk id="13" creationId="{835E1A2A-3651-4D32-BBD7-CC4200138BBB}"/>
          </ac:spMkLst>
        </pc:spChg>
        <pc:spChg chg="mod">
          <ac:chgData name="Kyle Tidswell-Brown" userId="3518c4a0-5c99-4880-b127-cb60ccf11a39" providerId="ADAL" clId="{02FDB567-678C-4361-A4FE-B4A29C8FC2DB}" dt="2020-02-12T13:21:53.744" v="23" actId="208"/>
          <ac:spMkLst>
            <pc:docMk/>
            <pc:sldMk cId="3111297255" sldId="390"/>
            <ac:spMk id="14" creationId="{98FD525D-F52E-4E3B-94B1-4B66A7C77B8A}"/>
          </ac:spMkLst>
        </pc:spChg>
        <pc:grpChg chg="mod">
          <ac:chgData name="Kyle Tidswell-Brown" userId="3518c4a0-5c99-4880-b127-cb60ccf11a39" providerId="ADAL" clId="{02FDB567-678C-4361-A4FE-B4A29C8FC2DB}" dt="2020-02-12T13:21:39.293" v="20" actId="1076"/>
          <ac:grpSpMkLst>
            <pc:docMk/>
            <pc:sldMk cId="3111297255" sldId="390"/>
            <ac:grpSpMk id="9" creationId="{3933E958-B3B7-4C4E-9EB5-97690E1FD937}"/>
          </ac:grpSpMkLst>
        </pc:grpChg>
      </pc:sldChg>
      <pc:sldChg chg="modSp mod">
        <pc:chgData name="Kyle Tidswell-Brown" userId="3518c4a0-5c99-4880-b127-cb60ccf11a39" providerId="ADAL" clId="{02FDB567-678C-4361-A4FE-B4A29C8FC2DB}" dt="2020-02-12T13:22:10.536" v="43" actId="20577"/>
        <pc:sldMkLst>
          <pc:docMk/>
          <pc:sldMk cId="3283786066" sldId="391"/>
        </pc:sldMkLst>
        <pc:spChg chg="mod">
          <ac:chgData name="Kyle Tidswell-Brown" userId="3518c4a0-5c99-4880-b127-cb60ccf11a39" providerId="ADAL" clId="{02FDB567-678C-4361-A4FE-B4A29C8FC2DB}" dt="2020-02-12T13:22:10.536" v="43" actId="20577"/>
          <ac:spMkLst>
            <pc:docMk/>
            <pc:sldMk cId="3283786066" sldId="391"/>
            <ac:spMk id="19" creationId="{5252A847-DE45-4FA3-A1F8-EEBEB845FF8E}"/>
          </ac:spMkLst>
        </pc:spChg>
      </pc:sldChg>
      <pc:sldChg chg="del">
        <pc:chgData name="Kyle Tidswell-Brown" userId="3518c4a0-5c99-4880-b127-cb60ccf11a39" providerId="ADAL" clId="{02FDB567-678C-4361-A4FE-B4A29C8FC2DB}" dt="2020-02-12T13:49:16.638" v="95" actId="47"/>
        <pc:sldMkLst>
          <pc:docMk/>
          <pc:sldMk cId="3631602675" sldId="392"/>
        </pc:sldMkLst>
      </pc:sldChg>
      <pc:sldChg chg="modSp mod">
        <pc:chgData name="Kyle Tidswell-Brown" userId="3518c4a0-5c99-4880-b127-cb60ccf11a39" providerId="ADAL" clId="{02FDB567-678C-4361-A4FE-B4A29C8FC2DB}" dt="2020-02-12T14:37:24.166" v="163" actId="114"/>
        <pc:sldMkLst>
          <pc:docMk/>
          <pc:sldMk cId="2145353227" sldId="395"/>
        </pc:sldMkLst>
        <pc:spChg chg="mod">
          <ac:chgData name="Kyle Tidswell-Brown" userId="3518c4a0-5c99-4880-b127-cb60ccf11a39" providerId="ADAL" clId="{02FDB567-678C-4361-A4FE-B4A29C8FC2DB}" dt="2020-02-12T14:37:24.166" v="163" actId="114"/>
          <ac:spMkLst>
            <pc:docMk/>
            <pc:sldMk cId="2145353227" sldId="395"/>
            <ac:spMk id="23" creationId="{9D26A4A3-D8D3-4378-81EA-8507D1323FFC}"/>
          </ac:spMkLst>
        </pc:spChg>
      </pc:sldChg>
      <pc:sldChg chg="add del">
        <pc:chgData name="Kyle Tidswell-Brown" userId="3518c4a0-5c99-4880-b127-cb60ccf11a39" providerId="ADAL" clId="{02FDB567-678C-4361-A4FE-B4A29C8FC2DB}" dt="2020-02-12T14:40:32.924" v="211" actId="47"/>
        <pc:sldMkLst>
          <pc:docMk/>
          <pc:sldMk cId="2036952477" sldId="396"/>
        </pc:sldMkLst>
      </pc:sldChg>
      <pc:sldChg chg="delSp del mod">
        <pc:chgData name="Kyle Tidswell-Brown" userId="3518c4a0-5c99-4880-b127-cb60ccf11a39" providerId="ADAL" clId="{02FDB567-678C-4361-A4FE-B4A29C8FC2DB}" dt="2020-02-12T14:40:32.011" v="210" actId="47"/>
        <pc:sldMkLst>
          <pc:docMk/>
          <pc:sldMk cId="1740170029" sldId="397"/>
        </pc:sldMkLst>
        <pc:picChg chg="del">
          <ac:chgData name="Kyle Tidswell-Brown" userId="3518c4a0-5c99-4880-b127-cb60ccf11a39" providerId="ADAL" clId="{02FDB567-678C-4361-A4FE-B4A29C8FC2DB}" dt="2020-02-12T14:39:58.975" v="207" actId="478"/>
          <ac:picMkLst>
            <pc:docMk/>
            <pc:sldMk cId="1740170029" sldId="397"/>
            <ac:picMk id="15" creationId="{CDFB1AF4-507D-4E9C-A864-D63BA6525F14}"/>
          </ac:picMkLst>
        </pc:picChg>
        <pc:picChg chg="del">
          <ac:chgData name="Kyle Tidswell-Brown" userId="3518c4a0-5c99-4880-b127-cb60ccf11a39" providerId="ADAL" clId="{02FDB567-678C-4361-A4FE-B4A29C8FC2DB}" dt="2020-02-12T14:39:58.975" v="207" actId="478"/>
          <ac:picMkLst>
            <pc:docMk/>
            <pc:sldMk cId="1740170029" sldId="397"/>
            <ac:picMk id="16" creationId="{5902B619-29C3-438F-9353-619F734FAF84}"/>
          </ac:picMkLst>
        </pc:picChg>
        <pc:picChg chg="del">
          <ac:chgData name="Kyle Tidswell-Brown" userId="3518c4a0-5c99-4880-b127-cb60ccf11a39" providerId="ADAL" clId="{02FDB567-678C-4361-A4FE-B4A29C8FC2DB}" dt="2020-02-12T14:39:58.975" v="207" actId="478"/>
          <ac:picMkLst>
            <pc:docMk/>
            <pc:sldMk cId="1740170029" sldId="397"/>
            <ac:picMk id="17" creationId="{5D272458-49B2-444A-A4C7-81A6D12B55B6}"/>
          </ac:picMkLst>
        </pc:picChg>
        <pc:picChg chg="del">
          <ac:chgData name="Kyle Tidswell-Brown" userId="3518c4a0-5c99-4880-b127-cb60ccf11a39" providerId="ADAL" clId="{02FDB567-678C-4361-A4FE-B4A29C8FC2DB}" dt="2020-02-12T14:39:58.975" v="207" actId="478"/>
          <ac:picMkLst>
            <pc:docMk/>
            <pc:sldMk cId="1740170029" sldId="397"/>
            <ac:picMk id="19" creationId="{4FF0C0BC-80B6-4418-B839-5CBDB912C3D9}"/>
          </ac:picMkLst>
        </pc:picChg>
        <pc:picChg chg="del">
          <ac:chgData name="Kyle Tidswell-Brown" userId="3518c4a0-5c99-4880-b127-cb60ccf11a39" providerId="ADAL" clId="{02FDB567-678C-4361-A4FE-B4A29C8FC2DB}" dt="2020-02-12T14:39:58.975" v="207" actId="478"/>
          <ac:picMkLst>
            <pc:docMk/>
            <pc:sldMk cId="1740170029" sldId="397"/>
            <ac:picMk id="20" creationId="{0C5F46EA-74AD-46E6-B2DE-33945D84CFB5}"/>
          </ac:picMkLst>
        </pc:picChg>
        <pc:picChg chg="del">
          <ac:chgData name="Kyle Tidswell-Brown" userId="3518c4a0-5c99-4880-b127-cb60ccf11a39" providerId="ADAL" clId="{02FDB567-678C-4361-A4FE-B4A29C8FC2DB}" dt="2020-02-12T14:39:58.975" v="207" actId="478"/>
          <ac:picMkLst>
            <pc:docMk/>
            <pc:sldMk cId="1740170029" sldId="397"/>
            <ac:picMk id="21" creationId="{24895509-6142-41CD-ACAE-85970137733F}"/>
          </ac:picMkLst>
        </pc:picChg>
        <pc:picChg chg="del">
          <ac:chgData name="Kyle Tidswell-Brown" userId="3518c4a0-5c99-4880-b127-cb60ccf11a39" providerId="ADAL" clId="{02FDB567-678C-4361-A4FE-B4A29C8FC2DB}" dt="2020-02-12T14:39:58.975" v="207" actId="478"/>
          <ac:picMkLst>
            <pc:docMk/>
            <pc:sldMk cId="1740170029" sldId="397"/>
            <ac:picMk id="22" creationId="{327A838B-6BC6-4F5C-8344-08183EB134A9}"/>
          </ac:picMkLst>
        </pc:picChg>
        <pc:picChg chg="del">
          <ac:chgData name="Kyle Tidswell-Brown" userId="3518c4a0-5c99-4880-b127-cb60ccf11a39" providerId="ADAL" clId="{02FDB567-678C-4361-A4FE-B4A29C8FC2DB}" dt="2020-02-12T14:39:58.975" v="207" actId="478"/>
          <ac:picMkLst>
            <pc:docMk/>
            <pc:sldMk cId="1740170029" sldId="397"/>
            <ac:picMk id="23" creationId="{41BCD6D9-6CEA-4AD9-93BD-A85CD40B683B}"/>
          </ac:picMkLst>
        </pc:picChg>
        <pc:picChg chg="del">
          <ac:chgData name="Kyle Tidswell-Brown" userId="3518c4a0-5c99-4880-b127-cb60ccf11a39" providerId="ADAL" clId="{02FDB567-678C-4361-A4FE-B4A29C8FC2DB}" dt="2020-02-12T14:39:58.975" v="207" actId="478"/>
          <ac:picMkLst>
            <pc:docMk/>
            <pc:sldMk cId="1740170029" sldId="397"/>
            <ac:picMk id="24" creationId="{60C24A82-BABC-43BF-8B2E-0453ACFC8CC3}"/>
          </ac:picMkLst>
        </pc:picChg>
        <pc:picChg chg="del">
          <ac:chgData name="Kyle Tidswell-Brown" userId="3518c4a0-5c99-4880-b127-cb60ccf11a39" providerId="ADAL" clId="{02FDB567-678C-4361-A4FE-B4A29C8FC2DB}" dt="2020-02-12T14:39:58.975" v="207" actId="478"/>
          <ac:picMkLst>
            <pc:docMk/>
            <pc:sldMk cId="1740170029" sldId="397"/>
            <ac:picMk id="25" creationId="{19838CBF-C87F-4C39-8C9B-E912BC42BFF2}"/>
          </ac:picMkLst>
        </pc:picChg>
        <pc:picChg chg="del">
          <ac:chgData name="Kyle Tidswell-Brown" userId="3518c4a0-5c99-4880-b127-cb60ccf11a39" providerId="ADAL" clId="{02FDB567-678C-4361-A4FE-B4A29C8FC2DB}" dt="2020-02-12T14:39:58.975" v="207" actId="478"/>
          <ac:picMkLst>
            <pc:docMk/>
            <pc:sldMk cId="1740170029" sldId="397"/>
            <ac:picMk id="26" creationId="{A1570724-53F4-4203-96AC-305DB25A0B24}"/>
          </ac:picMkLst>
        </pc:picChg>
        <pc:picChg chg="del">
          <ac:chgData name="Kyle Tidswell-Brown" userId="3518c4a0-5c99-4880-b127-cb60ccf11a39" providerId="ADAL" clId="{02FDB567-678C-4361-A4FE-B4A29C8FC2DB}" dt="2020-02-12T14:39:58.975" v="207" actId="478"/>
          <ac:picMkLst>
            <pc:docMk/>
            <pc:sldMk cId="1740170029" sldId="397"/>
            <ac:picMk id="27" creationId="{F1F095D4-3494-4EF7-8C51-6D1C2CE94E2A}"/>
          </ac:picMkLst>
        </pc:picChg>
        <pc:picChg chg="del">
          <ac:chgData name="Kyle Tidswell-Brown" userId="3518c4a0-5c99-4880-b127-cb60ccf11a39" providerId="ADAL" clId="{02FDB567-678C-4361-A4FE-B4A29C8FC2DB}" dt="2020-02-12T14:39:58.975" v="207" actId="478"/>
          <ac:picMkLst>
            <pc:docMk/>
            <pc:sldMk cId="1740170029" sldId="397"/>
            <ac:picMk id="28" creationId="{3F9D5BCE-5EDD-414E-AC57-6E9514B47027}"/>
          </ac:picMkLst>
        </pc:picChg>
        <pc:picChg chg="del">
          <ac:chgData name="Kyle Tidswell-Brown" userId="3518c4a0-5c99-4880-b127-cb60ccf11a39" providerId="ADAL" clId="{02FDB567-678C-4361-A4FE-B4A29C8FC2DB}" dt="2020-02-12T14:39:58.975" v="207" actId="478"/>
          <ac:picMkLst>
            <pc:docMk/>
            <pc:sldMk cId="1740170029" sldId="397"/>
            <ac:picMk id="29" creationId="{DFD4A675-008B-49D1-84C6-DC1B74B0FD82}"/>
          </ac:picMkLst>
        </pc:picChg>
        <pc:picChg chg="del">
          <ac:chgData name="Kyle Tidswell-Brown" userId="3518c4a0-5c99-4880-b127-cb60ccf11a39" providerId="ADAL" clId="{02FDB567-678C-4361-A4FE-B4A29C8FC2DB}" dt="2020-02-12T14:39:58.975" v="207" actId="478"/>
          <ac:picMkLst>
            <pc:docMk/>
            <pc:sldMk cId="1740170029" sldId="397"/>
            <ac:picMk id="30" creationId="{FB757C94-45D3-4945-8E6F-65661DD3EC6D}"/>
          </ac:picMkLst>
        </pc:picChg>
      </pc:sldChg>
      <pc:sldChg chg="modSp add mod">
        <pc:chgData name="Kyle Tidswell-Brown" userId="3518c4a0-5c99-4880-b127-cb60ccf11a39" providerId="ADAL" clId="{02FDB567-678C-4361-A4FE-B4A29C8FC2DB}" dt="2020-02-12T13:51:24.260" v="156" actId="20577"/>
        <pc:sldMkLst>
          <pc:docMk/>
          <pc:sldMk cId="1853342034" sldId="398"/>
        </pc:sldMkLst>
        <pc:spChg chg="mod">
          <ac:chgData name="Kyle Tidswell-Brown" userId="3518c4a0-5c99-4880-b127-cb60ccf11a39" providerId="ADAL" clId="{02FDB567-678C-4361-A4FE-B4A29C8FC2DB}" dt="2020-02-12T13:51:24.260" v="156" actId="20577"/>
          <ac:spMkLst>
            <pc:docMk/>
            <pc:sldMk cId="1853342034" sldId="398"/>
            <ac:spMk id="19" creationId="{5252A847-DE45-4FA3-A1F8-EEBEB845FF8E}"/>
          </ac:spMkLst>
        </pc:spChg>
        <pc:graphicFrameChg chg="modGraphic">
          <ac:chgData name="Kyle Tidswell-Brown" userId="3518c4a0-5c99-4880-b127-cb60ccf11a39" providerId="ADAL" clId="{02FDB567-678C-4361-A4FE-B4A29C8FC2DB}" dt="2020-02-12T13:49:47.264" v="102" actId="20577"/>
          <ac:graphicFrameMkLst>
            <pc:docMk/>
            <pc:sldMk cId="1853342034" sldId="398"/>
            <ac:graphicFrameMk id="9" creationId="{9EE1C039-877B-4FFA-BD65-11855B1DD686}"/>
          </ac:graphicFrameMkLst>
        </pc:graphicFrameChg>
      </pc:sldChg>
      <pc:sldChg chg="addSp delSp modSp add mod">
        <pc:chgData name="Kyle Tidswell-Brown" userId="3518c4a0-5c99-4880-b127-cb60ccf11a39" providerId="ADAL" clId="{02FDB567-678C-4361-A4FE-B4A29C8FC2DB}" dt="2020-02-12T14:42:31.416" v="386"/>
        <pc:sldMkLst>
          <pc:docMk/>
          <pc:sldMk cId="3301249977" sldId="399"/>
        </pc:sldMkLst>
        <pc:spChg chg="add">
          <ac:chgData name="Kyle Tidswell-Brown" userId="3518c4a0-5c99-4880-b127-cb60ccf11a39" providerId="ADAL" clId="{02FDB567-678C-4361-A4FE-B4A29C8FC2DB}" dt="2020-02-12T14:42:31.416" v="386"/>
          <ac:spMkLst>
            <pc:docMk/>
            <pc:sldMk cId="3301249977" sldId="399"/>
            <ac:spMk id="10" creationId="{93FC9701-6130-42BC-AB7C-9E3965CA3525}"/>
          </ac:spMkLst>
        </pc:spChg>
        <pc:spChg chg="del">
          <ac:chgData name="Kyle Tidswell-Brown" userId="3518c4a0-5c99-4880-b127-cb60ccf11a39" providerId="ADAL" clId="{02FDB567-678C-4361-A4FE-B4A29C8FC2DB}" dt="2020-02-12T14:42:31.091" v="385" actId="478"/>
          <ac:spMkLst>
            <pc:docMk/>
            <pc:sldMk cId="3301249977" sldId="399"/>
            <ac:spMk id="12" creationId="{AB96319D-C318-4673-9883-B2C384F86187}"/>
          </ac:spMkLst>
        </pc:spChg>
        <pc:spChg chg="mod">
          <ac:chgData name="Kyle Tidswell-Brown" userId="3518c4a0-5c99-4880-b127-cb60ccf11a39" providerId="ADAL" clId="{02FDB567-678C-4361-A4FE-B4A29C8FC2DB}" dt="2020-02-12T14:41:47.616" v="375" actId="20577"/>
          <ac:spMkLst>
            <pc:docMk/>
            <pc:sldMk cId="3301249977" sldId="399"/>
            <ac:spMk id="14" creationId="{C1BAE9E7-E473-437B-B190-9A98091D2436}"/>
          </ac:spMkLst>
        </pc:spChg>
      </pc:sldChg>
    </pc:docChg>
  </pc:docChgLst>
  <pc:docChgLst>
    <pc:chgData name="Matt Higgins" userId="b66834d5-eb74-4026-874d-6c93efd557a3" providerId="ADAL" clId="{92933409-90E7-4CEF-9B30-E0683ECEC257}"/>
    <pc:docChg chg="undo custSel addSld delSld modSld">
      <pc:chgData name="Matt Higgins" userId="b66834d5-eb74-4026-874d-6c93efd557a3" providerId="ADAL" clId="{92933409-90E7-4CEF-9B30-E0683ECEC257}" dt="2020-02-08T09:58:21.734" v="871" actId="207"/>
      <pc:docMkLst>
        <pc:docMk/>
      </pc:docMkLst>
      <pc:sldChg chg="addSp delSp modSp">
        <pc:chgData name="Matt Higgins" userId="b66834d5-eb74-4026-874d-6c93efd557a3" providerId="ADAL" clId="{92933409-90E7-4CEF-9B30-E0683ECEC257}" dt="2020-02-08T09:10:37.321" v="426" actId="478"/>
        <pc:sldMkLst>
          <pc:docMk/>
          <pc:sldMk cId="1071900124" sldId="355"/>
        </pc:sldMkLst>
        <pc:spChg chg="add mod">
          <ac:chgData name="Matt Higgins" userId="b66834d5-eb74-4026-874d-6c93efd557a3" providerId="ADAL" clId="{92933409-90E7-4CEF-9B30-E0683ECEC257}" dt="2020-02-08T09:10:06.122" v="418" actId="20577"/>
          <ac:spMkLst>
            <pc:docMk/>
            <pc:sldMk cId="1071900124" sldId="355"/>
            <ac:spMk id="9" creationId="{EB3AC0C1-95E5-43A0-BD94-7249C352981D}"/>
          </ac:spMkLst>
        </pc:spChg>
        <pc:spChg chg="mod">
          <ac:chgData name="Matt Higgins" userId="b66834d5-eb74-4026-874d-6c93efd557a3" providerId="ADAL" clId="{92933409-90E7-4CEF-9B30-E0683ECEC257}" dt="2020-02-08T09:10:33.062" v="425" actId="20577"/>
          <ac:spMkLst>
            <pc:docMk/>
            <pc:sldMk cId="1071900124" sldId="355"/>
            <ac:spMk id="19" creationId="{5252A847-DE45-4FA3-A1F8-EEBEB845FF8E}"/>
          </ac:spMkLst>
        </pc:spChg>
        <pc:graphicFrameChg chg="del mod">
          <ac:chgData name="Matt Higgins" userId="b66834d5-eb74-4026-874d-6c93efd557a3" providerId="ADAL" clId="{92933409-90E7-4CEF-9B30-E0683ECEC257}" dt="2020-02-08T09:10:37.321" v="426" actId="478"/>
          <ac:graphicFrameMkLst>
            <pc:docMk/>
            <pc:sldMk cId="1071900124" sldId="355"/>
            <ac:graphicFrameMk id="6" creationId="{8E79DFDF-EBEA-49AB-9116-1014D2217BEE}"/>
          </ac:graphicFrameMkLst>
        </pc:graphicFrameChg>
      </pc:sldChg>
      <pc:sldChg chg="del">
        <pc:chgData name="Matt Higgins" userId="b66834d5-eb74-4026-874d-6c93efd557a3" providerId="ADAL" clId="{92933409-90E7-4CEF-9B30-E0683ECEC257}" dt="2020-02-07T14:42:59.050" v="52" actId="2696"/>
        <pc:sldMkLst>
          <pc:docMk/>
          <pc:sldMk cId="36917022" sldId="360"/>
        </pc:sldMkLst>
      </pc:sldChg>
      <pc:sldChg chg="addSp modSp">
        <pc:chgData name="Matt Higgins" userId="b66834d5-eb74-4026-874d-6c93efd557a3" providerId="ADAL" clId="{92933409-90E7-4CEF-9B30-E0683ECEC257}" dt="2020-02-07T15:30:33.922" v="173" actId="20577"/>
        <pc:sldMkLst>
          <pc:docMk/>
          <pc:sldMk cId="2720047161" sldId="367"/>
        </pc:sldMkLst>
        <pc:spChg chg="mod">
          <ac:chgData name="Matt Higgins" userId="b66834d5-eb74-4026-874d-6c93efd557a3" providerId="ADAL" clId="{92933409-90E7-4CEF-9B30-E0683ECEC257}" dt="2020-02-07T15:16:02.014" v="139" actId="1076"/>
          <ac:spMkLst>
            <pc:docMk/>
            <pc:sldMk cId="2720047161" sldId="367"/>
            <ac:spMk id="11" creationId="{4248A19D-27E1-4FB9-9398-140C621514B9}"/>
          </ac:spMkLst>
        </pc:spChg>
        <pc:spChg chg="mod">
          <ac:chgData name="Matt Higgins" userId="b66834d5-eb74-4026-874d-6c93efd557a3" providerId="ADAL" clId="{92933409-90E7-4CEF-9B30-E0683ECEC257}" dt="2020-02-07T15:30:33.922" v="173" actId="20577"/>
          <ac:spMkLst>
            <pc:docMk/>
            <pc:sldMk cId="2720047161" sldId="367"/>
            <ac:spMk id="12" creationId="{3D1DB3AF-AEA6-4C07-B990-D0096B9284DA}"/>
          </ac:spMkLst>
        </pc:spChg>
        <pc:spChg chg="mod">
          <ac:chgData name="Matt Higgins" userId="b66834d5-eb74-4026-874d-6c93efd557a3" providerId="ADAL" clId="{92933409-90E7-4CEF-9B30-E0683ECEC257}" dt="2020-02-07T15:30:18.724" v="164" actId="20577"/>
          <ac:spMkLst>
            <pc:docMk/>
            <pc:sldMk cId="2720047161" sldId="367"/>
            <ac:spMk id="13" creationId="{835E1A2A-3651-4D32-BBD7-CC4200138BBB}"/>
          </ac:spMkLst>
        </pc:spChg>
        <pc:spChg chg="mod">
          <ac:chgData name="Matt Higgins" userId="b66834d5-eb74-4026-874d-6c93efd557a3" providerId="ADAL" clId="{92933409-90E7-4CEF-9B30-E0683ECEC257}" dt="2020-02-07T15:30:24.562" v="168" actId="20577"/>
          <ac:spMkLst>
            <pc:docMk/>
            <pc:sldMk cId="2720047161" sldId="367"/>
            <ac:spMk id="14" creationId="{98FD525D-F52E-4E3B-94B1-4B66A7C77B8A}"/>
          </ac:spMkLst>
        </pc:spChg>
        <pc:spChg chg="mod">
          <ac:chgData name="Matt Higgins" userId="b66834d5-eb74-4026-874d-6c93efd557a3" providerId="ADAL" clId="{92933409-90E7-4CEF-9B30-E0683ECEC257}" dt="2020-02-07T15:15:34.082" v="136" actId="207"/>
          <ac:spMkLst>
            <pc:docMk/>
            <pc:sldMk cId="2720047161" sldId="367"/>
            <ac:spMk id="19" creationId="{5252A847-DE45-4FA3-A1F8-EEBEB845FF8E}"/>
          </ac:spMkLst>
        </pc:spChg>
        <pc:grpChg chg="add mod">
          <ac:chgData name="Matt Higgins" userId="b66834d5-eb74-4026-874d-6c93efd557a3" providerId="ADAL" clId="{92933409-90E7-4CEF-9B30-E0683ECEC257}" dt="2020-02-07T15:16:09.010" v="142" actId="1076"/>
          <ac:grpSpMkLst>
            <pc:docMk/>
            <pc:sldMk cId="2720047161" sldId="367"/>
            <ac:grpSpMk id="9" creationId="{3933E958-B3B7-4C4E-9EB5-97690E1FD937}"/>
          </ac:grpSpMkLst>
        </pc:grpChg>
        <pc:graphicFrameChg chg="mod modGraphic">
          <ac:chgData name="Matt Higgins" userId="b66834d5-eb74-4026-874d-6c93efd557a3" providerId="ADAL" clId="{92933409-90E7-4CEF-9B30-E0683ECEC257}" dt="2020-02-07T15:30:07.918" v="157" actId="20577"/>
          <ac:graphicFrameMkLst>
            <pc:docMk/>
            <pc:sldMk cId="2720047161" sldId="367"/>
            <ac:graphicFrameMk id="10" creationId="{112D7677-384A-45BF-AA97-38FC717C016B}"/>
          </ac:graphicFrameMkLst>
        </pc:graphicFrameChg>
      </pc:sldChg>
      <pc:sldChg chg="del">
        <pc:chgData name="Matt Higgins" userId="b66834d5-eb74-4026-874d-6c93efd557a3" providerId="ADAL" clId="{92933409-90E7-4CEF-9B30-E0683ECEC257}" dt="2020-02-07T15:40:50.214" v="252" actId="2696"/>
        <pc:sldMkLst>
          <pc:docMk/>
          <pc:sldMk cId="1175059964" sldId="368"/>
        </pc:sldMkLst>
      </pc:sldChg>
      <pc:sldChg chg="del">
        <pc:chgData name="Matt Higgins" userId="b66834d5-eb74-4026-874d-6c93efd557a3" providerId="ADAL" clId="{92933409-90E7-4CEF-9B30-E0683ECEC257}" dt="2020-02-07T15:31:57.229" v="183" actId="2696"/>
        <pc:sldMkLst>
          <pc:docMk/>
          <pc:sldMk cId="2221567522" sldId="369"/>
        </pc:sldMkLst>
      </pc:sldChg>
      <pc:sldChg chg="del">
        <pc:chgData name="Matt Higgins" userId="b66834d5-eb74-4026-874d-6c93efd557a3" providerId="ADAL" clId="{92933409-90E7-4CEF-9B30-E0683ECEC257}" dt="2020-02-08T09:18:11.823" v="638" actId="2696"/>
        <pc:sldMkLst>
          <pc:docMk/>
          <pc:sldMk cId="3197602846" sldId="370"/>
        </pc:sldMkLst>
      </pc:sldChg>
      <pc:sldChg chg="addSp delSp modSp del">
        <pc:chgData name="Matt Higgins" userId="b66834d5-eb74-4026-874d-6c93efd557a3" providerId="ADAL" clId="{92933409-90E7-4CEF-9B30-E0683ECEC257}" dt="2020-02-07T15:11:37.477" v="106" actId="2696"/>
        <pc:sldMkLst>
          <pc:docMk/>
          <pc:sldMk cId="950043451" sldId="372"/>
        </pc:sldMkLst>
        <pc:spChg chg="del">
          <ac:chgData name="Matt Higgins" userId="b66834d5-eb74-4026-874d-6c93efd557a3" providerId="ADAL" clId="{92933409-90E7-4CEF-9B30-E0683ECEC257}" dt="2020-02-07T14:43:03.804" v="53" actId="478"/>
          <ac:spMkLst>
            <pc:docMk/>
            <pc:sldMk cId="950043451" sldId="372"/>
            <ac:spMk id="16" creationId="{0E2E5FD4-D27A-4539-9F7B-32F93FE99E5D}"/>
          </ac:spMkLst>
        </pc:spChg>
        <pc:spChg chg="del">
          <ac:chgData name="Matt Higgins" userId="b66834d5-eb74-4026-874d-6c93efd557a3" providerId="ADAL" clId="{92933409-90E7-4CEF-9B30-E0683ECEC257}" dt="2020-02-07T14:43:03.804" v="53" actId="478"/>
          <ac:spMkLst>
            <pc:docMk/>
            <pc:sldMk cId="950043451" sldId="372"/>
            <ac:spMk id="17" creationId="{0CAC38F8-E2F4-4178-90AC-1086D4B74C44}"/>
          </ac:spMkLst>
        </pc:spChg>
        <pc:spChg chg="del">
          <ac:chgData name="Matt Higgins" userId="b66834d5-eb74-4026-874d-6c93efd557a3" providerId="ADAL" clId="{92933409-90E7-4CEF-9B30-E0683ECEC257}" dt="2020-02-07T14:43:03.804" v="53" actId="478"/>
          <ac:spMkLst>
            <pc:docMk/>
            <pc:sldMk cId="950043451" sldId="372"/>
            <ac:spMk id="20" creationId="{3A1FF39F-6D01-41D7-908F-57DC4BBBAFBE}"/>
          </ac:spMkLst>
        </pc:spChg>
        <pc:spChg chg="del">
          <ac:chgData name="Matt Higgins" userId="b66834d5-eb74-4026-874d-6c93efd557a3" providerId="ADAL" clId="{92933409-90E7-4CEF-9B30-E0683ECEC257}" dt="2020-02-07T14:43:03.804" v="53" actId="478"/>
          <ac:spMkLst>
            <pc:docMk/>
            <pc:sldMk cId="950043451" sldId="372"/>
            <ac:spMk id="21" creationId="{92FEEA8E-F768-4DBB-AF6B-42C44632FFEA}"/>
          </ac:spMkLst>
        </pc:spChg>
        <pc:spChg chg="del">
          <ac:chgData name="Matt Higgins" userId="b66834d5-eb74-4026-874d-6c93efd557a3" providerId="ADAL" clId="{92933409-90E7-4CEF-9B30-E0683ECEC257}" dt="2020-02-07T14:43:03.804" v="53" actId="478"/>
          <ac:spMkLst>
            <pc:docMk/>
            <pc:sldMk cId="950043451" sldId="372"/>
            <ac:spMk id="26" creationId="{19C0B6E0-CE1D-4C77-A7B9-721AEB540818}"/>
          </ac:spMkLst>
        </pc:spChg>
        <pc:spChg chg="del">
          <ac:chgData name="Matt Higgins" userId="b66834d5-eb74-4026-874d-6c93efd557a3" providerId="ADAL" clId="{92933409-90E7-4CEF-9B30-E0683ECEC257}" dt="2020-02-07T14:43:03.804" v="53" actId="478"/>
          <ac:spMkLst>
            <pc:docMk/>
            <pc:sldMk cId="950043451" sldId="372"/>
            <ac:spMk id="27" creationId="{E6FC58B6-54AC-4FB3-9D6F-4DB005600227}"/>
          </ac:spMkLst>
        </pc:spChg>
        <pc:spChg chg="del">
          <ac:chgData name="Matt Higgins" userId="b66834d5-eb74-4026-874d-6c93efd557a3" providerId="ADAL" clId="{92933409-90E7-4CEF-9B30-E0683ECEC257}" dt="2020-02-07T14:43:03.804" v="53" actId="478"/>
          <ac:spMkLst>
            <pc:docMk/>
            <pc:sldMk cId="950043451" sldId="372"/>
            <ac:spMk id="28" creationId="{8334EAFD-61F3-428B-8DC8-418376D40820}"/>
          </ac:spMkLst>
        </pc:spChg>
        <pc:spChg chg="del">
          <ac:chgData name="Matt Higgins" userId="b66834d5-eb74-4026-874d-6c93efd557a3" providerId="ADAL" clId="{92933409-90E7-4CEF-9B30-E0683ECEC257}" dt="2020-02-07T14:43:03.804" v="53" actId="478"/>
          <ac:spMkLst>
            <pc:docMk/>
            <pc:sldMk cId="950043451" sldId="372"/>
            <ac:spMk id="29" creationId="{755911BD-445D-420B-A9B2-6932EEEAA279}"/>
          </ac:spMkLst>
        </pc:spChg>
        <pc:graphicFrameChg chg="del">
          <ac:chgData name="Matt Higgins" userId="b66834d5-eb74-4026-874d-6c93efd557a3" providerId="ADAL" clId="{92933409-90E7-4CEF-9B30-E0683ECEC257}" dt="2020-02-07T14:43:03.804" v="53" actId="478"/>
          <ac:graphicFrameMkLst>
            <pc:docMk/>
            <pc:sldMk cId="950043451" sldId="372"/>
            <ac:graphicFrameMk id="12" creationId="{0FD1B131-26DD-4E35-A81B-4888420B7571}"/>
          </ac:graphicFrameMkLst>
        </pc:graphicFrameChg>
        <pc:graphicFrameChg chg="del">
          <ac:chgData name="Matt Higgins" userId="b66834d5-eb74-4026-874d-6c93efd557a3" providerId="ADAL" clId="{92933409-90E7-4CEF-9B30-E0683ECEC257}" dt="2020-02-07T14:43:03.804" v="53" actId="478"/>
          <ac:graphicFrameMkLst>
            <pc:docMk/>
            <pc:sldMk cId="950043451" sldId="372"/>
            <ac:graphicFrameMk id="13" creationId="{221465FC-DE49-4CF3-85F3-B978D88F83EC}"/>
          </ac:graphicFrameMkLst>
        </pc:graphicFrameChg>
        <pc:graphicFrameChg chg="del">
          <ac:chgData name="Matt Higgins" userId="b66834d5-eb74-4026-874d-6c93efd557a3" providerId="ADAL" clId="{92933409-90E7-4CEF-9B30-E0683ECEC257}" dt="2020-02-07T14:43:03.804" v="53" actId="478"/>
          <ac:graphicFrameMkLst>
            <pc:docMk/>
            <pc:sldMk cId="950043451" sldId="372"/>
            <ac:graphicFrameMk id="14" creationId="{2A2CE9C9-C2E3-40B2-A249-86CFDC3B2222}"/>
          </ac:graphicFrameMkLst>
        </pc:graphicFrameChg>
        <pc:graphicFrameChg chg="del">
          <ac:chgData name="Matt Higgins" userId="b66834d5-eb74-4026-874d-6c93efd557a3" providerId="ADAL" clId="{92933409-90E7-4CEF-9B30-E0683ECEC257}" dt="2020-02-07T14:43:03.804" v="53" actId="478"/>
          <ac:graphicFrameMkLst>
            <pc:docMk/>
            <pc:sldMk cId="950043451" sldId="372"/>
            <ac:graphicFrameMk id="15" creationId="{F567F7A8-2C60-46AC-9279-D58C01EF39B8}"/>
          </ac:graphicFrameMkLst>
        </pc:graphicFrameChg>
        <pc:graphicFrameChg chg="del">
          <ac:chgData name="Matt Higgins" userId="b66834d5-eb74-4026-874d-6c93efd557a3" providerId="ADAL" clId="{92933409-90E7-4CEF-9B30-E0683ECEC257}" dt="2020-02-07T14:43:03.804" v="53" actId="478"/>
          <ac:graphicFrameMkLst>
            <pc:docMk/>
            <pc:sldMk cId="950043451" sldId="372"/>
            <ac:graphicFrameMk id="22" creationId="{73B35960-FDD0-43AB-B52A-5F7A32457CB9}"/>
          </ac:graphicFrameMkLst>
        </pc:graphicFrameChg>
        <pc:graphicFrameChg chg="del">
          <ac:chgData name="Matt Higgins" userId="b66834d5-eb74-4026-874d-6c93efd557a3" providerId="ADAL" clId="{92933409-90E7-4CEF-9B30-E0683ECEC257}" dt="2020-02-07T14:43:03.804" v="53" actId="478"/>
          <ac:graphicFrameMkLst>
            <pc:docMk/>
            <pc:sldMk cId="950043451" sldId="372"/>
            <ac:graphicFrameMk id="23" creationId="{34492C7B-D120-46EA-B92F-A8D124B10A03}"/>
          </ac:graphicFrameMkLst>
        </pc:graphicFrameChg>
        <pc:graphicFrameChg chg="del">
          <ac:chgData name="Matt Higgins" userId="b66834d5-eb74-4026-874d-6c93efd557a3" providerId="ADAL" clId="{92933409-90E7-4CEF-9B30-E0683ECEC257}" dt="2020-02-07T14:43:03.804" v="53" actId="478"/>
          <ac:graphicFrameMkLst>
            <pc:docMk/>
            <pc:sldMk cId="950043451" sldId="372"/>
            <ac:graphicFrameMk id="24" creationId="{D03A4EB8-3A04-4BAA-9C05-CF45015FF042}"/>
          </ac:graphicFrameMkLst>
        </pc:graphicFrameChg>
        <pc:graphicFrameChg chg="del">
          <ac:chgData name="Matt Higgins" userId="b66834d5-eb74-4026-874d-6c93efd557a3" providerId="ADAL" clId="{92933409-90E7-4CEF-9B30-E0683ECEC257}" dt="2020-02-07T14:43:03.804" v="53" actId="478"/>
          <ac:graphicFrameMkLst>
            <pc:docMk/>
            <pc:sldMk cId="950043451" sldId="372"/>
            <ac:graphicFrameMk id="25" creationId="{35145A85-0B2C-4E3B-A2E6-EDD97A1DF196}"/>
          </ac:graphicFrameMkLst>
        </pc:graphicFrameChg>
        <pc:graphicFrameChg chg="add mod modGraphic">
          <ac:chgData name="Matt Higgins" userId="b66834d5-eb74-4026-874d-6c93efd557a3" providerId="ADAL" clId="{92933409-90E7-4CEF-9B30-E0683ECEC257}" dt="2020-02-07T15:11:27.203" v="104" actId="20577"/>
          <ac:graphicFrameMkLst>
            <pc:docMk/>
            <pc:sldMk cId="950043451" sldId="372"/>
            <ac:graphicFrameMk id="33" creationId="{8D719808-B213-437D-82EC-B3CEBB2FF6AD}"/>
          </ac:graphicFrameMkLst>
        </pc:graphicFrameChg>
        <pc:cxnChg chg="del mod">
          <ac:chgData name="Matt Higgins" userId="b66834d5-eb74-4026-874d-6c93efd557a3" providerId="ADAL" clId="{92933409-90E7-4CEF-9B30-E0683ECEC257}" dt="2020-02-07T14:43:03.804" v="53" actId="478"/>
          <ac:cxnSpMkLst>
            <pc:docMk/>
            <pc:sldMk cId="950043451" sldId="372"/>
            <ac:cxnSpMk id="3" creationId="{1B7C3741-B270-46D2-8E94-046E7C8FDF3F}"/>
          </ac:cxnSpMkLst>
        </pc:cxnChg>
        <pc:cxnChg chg="del mod">
          <ac:chgData name="Matt Higgins" userId="b66834d5-eb74-4026-874d-6c93efd557a3" providerId="ADAL" clId="{92933409-90E7-4CEF-9B30-E0683ECEC257}" dt="2020-02-07T14:43:03.804" v="53" actId="478"/>
          <ac:cxnSpMkLst>
            <pc:docMk/>
            <pc:sldMk cId="950043451" sldId="372"/>
            <ac:cxnSpMk id="30" creationId="{23920FE3-DCE4-45AC-B36F-2D03A992A71A}"/>
          </ac:cxnSpMkLst>
        </pc:cxnChg>
        <pc:cxnChg chg="del mod">
          <ac:chgData name="Matt Higgins" userId="b66834d5-eb74-4026-874d-6c93efd557a3" providerId="ADAL" clId="{92933409-90E7-4CEF-9B30-E0683ECEC257}" dt="2020-02-07T14:43:03.804" v="53" actId="478"/>
          <ac:cxnSpMkLst>
            <pc:docMk/>
            <pc:sldMk cId="950043451" sldId="372"/>
            <ac:cxnSpMk id="31" creationId="{EEF6AA17-22FB-49B7-853C-AE5FCF28C0AD}"/>
          </ac:cxnSpMkLst>
        </pc:cxnChg>
        <pc:cxnChg chg="del mod">
          <ac:chgData name="Matt Higgins" userId="b66834d5-eb74-4026-874d-6c93efd557a3" providerId="ADAL" clId="{92933409-90E7-4CEF-9B30-E0683ECEC257}" dt="2020-02-07T14:43:03.804" v="53" actId="478"/>
          <ac:cxnSpMkLst>
            <pc:docMk/>
            <pc:sldMk cId="950043451" sldId="372"/>
            <ac:cxnSpMk id="32" creationId="{AD34555E-D388-4414-B7A0-B834687AD5E6}"/>
          </ac:cxnSpMkLst>
        </pc:cxnChg>
      </pc:sldChg>
      <pc:sldChg chg="modSp">
        <pc:chgData name="Matt Higgins" userId="b66834d5-eb74-4026-874d-6c93efd557a3" providerId="ADAL" clId="{92933409-90E7-4CEF-9B30-E0683ECEC257}" dt="2020-02-07T15:39:30.936" v="241" actId="207"/>
        <pc:sldMkLst>
          <pc:docMk/>
          <pc:sldMk cId="199377186" sldId="374"/>
        </pc:sldMkLst>
        <pc:graphicFrameChg chg="modGraphic">
          <ac:chgData name="Matt Higgins" userId="b66834d5-eb74-4026-874d-6c93efd557a3" providerId="ADAL" clId="{92933409-90E7-4CEF-9B30-E0683ECEC257}" dt="2020-02-07T15:39:30.936" v="241" actId="207"/>
          <ac:graphicFrameMkLst>
            <pc:docMk/>
            <pc:sldMk cId="199377186" sldId="374"/>
            <ac:graphicFrameMk id="6" creationId="{01C6642C-95FF-42E2-BAB8-3B132DD36720}"/>
          </ac:graphicFrameMkLst>
        </pc:graphicFrameChg>
        <pc:graphicFrameChg chg="modGraphic">
          <ac:chgData name="Matt Higgins" userId="b66834d5-eb74-4026-874d-6c93efd557a3" providerId="ADAL" clId="{92933409-90E7-4CEF-9B30-E0683ECEC257}" dt="2020-02-07T15:38:25.076" v="208" actId="20577"/>
          <ac:graphicFrameMkLst>
            <pc:docMk/>
            <pc:sldMk cId="199377186" sldId="374"/>
            <ac:graphicFrameMk id="10" creationId="{7F61A329-A7FD-4504-99AE-1864D155904A}"/>
          </ac:graphicFrameMkLst>
        </pc:graphicFrameChg>
      </pc:sldChg>
      <pc:sldChg chg="modSp">
        <pc:chgData name="Matt Higgins" userId="b66834d5-eb74-4026-874d-6c93efd557a3" providerId="ADAL" clId="{92933409-90E7-4CEF-9B30-E0683ECEC257}" dt="2020-02-07T15:56:33.061" v="391" actId="20577"/>
        <pc:sldMkLst>
          <pc:docMk/>
          <pc:sldMk cId="736240445" sldId="375"/>
        </pc:sldMkLst>
        <pc:spChg chg="mod">
          <ac:chgData name="Matt Higgins" userId="b66834d5-eb74-4026-874d-6c93efd557a3" providerId="ADAL" clId="{92933409-90E7-4CEF-9B30-E0683ECEC257}" dt="2020-02-07T15:56:33.061" v="391" actId="20577"/>
          <ac:spMkLst>
            <pc:docMk/>
            <pc:sldMk cId="736240445" sldId="375"/>
            <ac:spMk id="19" creationId="{5252A847-DE45-4FA3-A1F8-EEBEB845FF8E}"/>
          </ac:spMkLst>
        </pc:spChg>
        <pc:graphicFrameChg chg="modGraphic">
          <ac:chgData name="Matt Higgins" userId="b66834d5-eb74-4026-874d-6c93efd557a3" providerId="ADAL" clId="{92933409-90E7-4CEF-9B30-E0683ECEC257}" dt="2020-02-07T15:48:38.923" v="354" actId="20577"/>
          <ac:graphicFrameMkLst>
            <pc:docMk/>
            <pc:sldMk cId="736240445" sldId="375"/>
            <ac:graphicFrameMk id="14" creationId="{966C815A-FA00-4AC3-8092-FC46B617AA75}"/>
          </ac:graphicFrameMkLst>
        </pc:graphicFrameChg>
      </pc:sldChg>
      <pc:sldChg chg="delSp modSp">
        <pc:chgData name="Matt Higgins" userId="b66834d5-eb74-4026-874d-6c93efd557a3" providerId="ADAL" clId="{92933409-90E7-4CEF-9B30-E0683ECEC257}" dt="2020-02-08T09:18:16.806" v="640" actId="478"/>
        <pc:sldMkLst>
          <pc:docMk/>
          <pc:sldMk cId="4200870718" sldId="377"/>
        </pc:sldMkLst>
        <pc:spChg chg="mod">
          <ac:chgData name="Matt Higgins" userId="b66834d5-eb74-4026-874d-6c93efd557a3" providerId="ADAL" clId="{92933409-90E7-4CEF-9B30-E0683ECEC257}" dt="2020-02-08T09:13:02.861" v="589" actId="403"/>
          <ac:spMkLst>
            <pc:docMk/>
            <pc:sldMk cId="4200870718" sldId="377"/>
            <ac:spMk id="9" creationId="{6703417C-1000-42C2-8E49-0D27AF38B823}"/>
          </ac:spMkLst>
        </pc:spChg>
        <pc:spChg chg="mod">
          <ac:chgData name="Matt Higgins" userId="b66834d5-eb74-4026-874d-6c93efd557a3" providerId="ADAL" clId="{92933409-90E7-4CEF-9B30-E0683ECEC257}" dt="2020-02-08T09:17:43.932" v="618" actId="20577"/>
          <ac:spMkLst>
            <pc:docMk/>
            <pc:sldMk cId="4200870718" sldId="377"/>
            <ac:spMk id="10" creationId="{3CD27D8C-2573-433D-B19C-FCCA233154A5}"/>
          </ac:spMkLst>
        </pc:spChg>
        <pc:spChg chg="mod">
          <ac:chgData name="Matt Higgins" userId="b66834d5-eb74-4026-874d-6c93efd557a3" providerId="ADAL" clId="{92933409-90E7-4CEF-9B30-E0683ECEC257}" dt="2020-02-08T09:13:14.950" v="593" actId="403"/>
          <ac:spMkLst>
            <pc:docMk/>
            <pc:sldMk cId="4200870718" sldId="377"/>
            <ac:spMk id="11" creationId="{362DC9EA-89AD-463D-9999-5F5370C3A9F3}"/>
          </ac:spMkLst>
        </pc:spChg>
        <pc:spChg chg="mod">
          <ac:chgData name="Matt Higgins" userId="b66834d5-eb74-4026-874d-6c93efd557a3" providerId="ADAL" clId="{92933409-90E7-4CEF-9B30-E0683ECEC257}" dt="2020-02-08T09:17:41.028" v="614" actId="20577"/>
          <ac:spMkLst>
            <pc:docMk/>
            <pc:sldMk cId="4200870718" sldId="377"/>
            <ac:spMk id="12" creationId="{4E146E63-36C3-4168-93D4-83F9E3CA0062}"/>
          </ac:spMkLst>
        </pc:spChg>
        <pc:spChg chg="mod">
          <ac:chgData name="Matt Higgins" userId="b66834d5-eb74-4026-874d-6c93efd557a3" providerId="ADAL" clId="{92933409-90E7-4CEF-9B30-E0683ECEC257}" dt="2020-02-08T09:13:28.385" v="597" actId="403"/>
          <ac:spMkLst>
            <pc:docMk/>
            <pc:sldMk cId="4200870718" sldId="377"/>
            <ac:spMk id="13" creationId="{421C61F6-EDD4-40B0-A615-96FC49CCAD8C}"/>
          </ac:spMkLst>
        </pc:spChg>
        <pc:spChg chg="mod">
          <ac:chgData name="Matt Higgins" userId="b66834d5-eb74-4026-874d-6c93efd557a3" providerId="ADAL" clId="{92933409-90E7-4CEF-9B30-E0683ECEC257}" dt="2020-02-08T09:17:51.986" v="628" actId="20577"/>
          <ac:spMkLst>
            <pc:docMk/>
            <pc:sldMk cId="4200870718" sldId="377"/>
            <ac:spMk id="14" creationId="{537E44EB-647A-465B-B0B0-585BF08A8CDC}"/>
          </ac:spMkLst>
        </pc:spChg>
        <pc:spChg chg="mod">
          <ac:chgData name="Matt Higgins" userId="b66834d5-eb74-4026-874d-6c93efd557a3" providerId="ADAL" clId="{92933409-90E7-4CEF-9B30-E0683ECEC257}" dt="2020-02-08T09:13:41.484" v="601" actId="403"/>
          <ac:spMkLst>
            <pc:docMk/>
            <pc:sldMk cId="4200870718" sldId="377"/>
            <ac:spMk id="15" creationId="{4003F4B6-FDCA-4CD2-8FCA-B5493334709A}"/>
          </ac:spMkLst>
        </pc:spChg>
        <pc:spChg chg="mod">
          <ac:chgData name="Matt Higgins" userId="b66834d5-eb74-4026-874d-6c93efd557a3" providerId="ADAL" clId="{92933409-90E7-4CEF-9B30-E0683ECEC257}" dt="2020-02-08T09:17:48.476" v="623" actId="20577"/>
          <ac:spMkLst>
            <pc:docMk/>
            <pc:sldMk cId="4200870718" sldId="377"/>
            <ac:spMk id="16" creationId="{03A19978-9E71-4530-AC5A-D1DBD20CF60A}"/>
          </ac:spMkLst>
        </pc:spChg>
        <pc:spChg chg="del mod">
          <ac:chgData name="Matt Higgins" userId="b66834d5-eb74-4026-874d-6c93efd557a3" providerId="ADAL" clId="{92933409-90E7-4CEF-9B30-E0683ECEC257}" dt="2020-02-08T09:18:16.806" v="640" actId="478"/>
          <ac:spMkLst>
            <pc:docMk/>
            <pc:sldMk cId="4200870718" sldId="377"/>
            <ac:spMk id="23" creationId="{9D26A4A3-D8D3-4378-81EA-8507D1323FFC}"/>
          </ac:spMkLst>
        </pc:spChg>
      </pc:sldChg>
      <pc:sldChg chg="modSp">
        <pc:chgData name="Matt Higgins" userId="b66834d5-eb74-4026-874d-6c93efd557a3" providerId="ADAL" clId="{92933409-90E7-4CEF-9B30-E0683ECEC257}" dt="2020-02-07T14:21:00.526" v="51" actId="207"/>
        <pc:sldMkLst>
          <pc:docMk/>
          <pc:sldMk cId="3676888552" sldId="380"/>
        </pc:sldMkLst>
        <pc:spChg chg="mod">
          <ac:chgData name="Matt Higgins" userId="b66834d5-eb74-4026-874d-6c93efd557a3" providerId="ADAL" clId="{92933409-90E7-4CEF-9B30-E0683ECEC257}" dt="2020-02-07T14:20:20.813" v="35" actId="403"/>
          <ac:spMkLst>
            <pc:docMk/>
            <pc:sldMk cId="3676888552" sldId="380"/>
            <ac:spMk id="19" creationId="{5252A847-DE45-4FA3-A1F8-EEBEB845FF8E}"/>
          </ac:spMkLst>
        </pc:spChg>
        <pc:graphicFrameChg chg="modGraphic">
          <ac:chgData name="Matt Higgins" userId="b66834d5-eb74-4026-874d-6c93efd557a3" providerId="ADAL" clId="{92933409-90E7-4CEF-9B30-E0683ECEC257}" dt="2020-02-07T14:21:00.526" v="51" actId="207"/>
          <ac:graphicFrameMkLst>
            <pc:docMk/>
            <pc:sldMk cId="3676888552" sldId="380"/>
            <ac:graphicFrameMk id="6" creationId="{9A5CFCD2-C11B-49C0-885C-9A047697E842}"/>
          </ac:graphicFrameMkLst>
        </pc:graphicFrameChg>
        <pc:graphicFrameChg chg="modGraphic">
          <ac:chgData name="Matt Higgins" userId="b66834d5-eb74-4026-874d-6c93efd557a3" providerId="ADAL" clId="{92933409-90E7-4CEF-9B30-E0683ECEC257}" dt="2020-02-07T14:20:55.839" v="50" actId="6549"/>
          <ac:graphicFrameMkLst>
            <pc:docMk/>
            <pc:sldMk cId="3676888552" sldId="380"/>
            <ac:graphicFrameMk id="10" creationId="{040CB98D-E788-48C9-A102-F5DB7BF13132}"/>
          </ac:graphicFrameMkLst>
        </pc:graphicFrameChg>
        <pc:graphicFrameChg chg="modGraphic">
          <ac:chgData name="Matt Higgins" userId="b66834d5-eb74-4026-874d-6c93efd557a3" providerId="ADAL" clId="{92933409-90E7-4CEF-9B30-E0683ECEC257}" dt="2020-02-07T14:20:54.071" v="49" actId="6549"/>
          <ac:graphicFrameMkLst>
            <pc:docMk/>
            <pc:sldMk cId="3676888552" sldId="380"/>
            <ac:graphicFrameMk id="11" creationId="{1B13B45E-11FE-4D33-B186-DEB971A81E9D}"/>
          </ac:graphicFrameMkLst>
        </pc:graphicFrameChg>
      </pc:sldChg>
      <pc:sldChg chg="modSp del">
        <pc:chgData name="Matt Higgins" userId="b66834d5-eb74-4026-874d-6c93efd557a3" providerId="ADAL" clId="{92933409-90E7-4CEF-9B30-E0683ECEC257}" dt="2020-02-07T14:09:56.889" v="8" actId="2696"/>
        <pc:sldMkLst>
          <pc:docMk/>
          <pc:sldMk cId="2231513840" sldId="381"/>
        </pc:sldMkLst>
        <pc:spChg chg="mod">
          <ac:chgData name="Matt Higgins" userId="b66834d5-eb74-4026-874d-6c93efd557a3" providerId="ADAL" clId="{92933409-90E7-4CEF-9B30-E0683ECEC257}" dt="2020-02-07T14:08:29.353" v="7" actId="403"/>
          <ac:spMkLst>
            <pc:docMk/>
            <pc:sldMk cId="2231513840" sldId="381"/>
            <ac:spMk id="19" creationId="{5252A847-DE45-4FA3-A1F8-EEBEB845FF8E}"/>
          </ac:spMkLst>
        </pc:spChg>
      </pc:sldChg>
      <pc:sldChg chg="del">
        <pc:chgData name="Matt Higgins" userId="b66834d5-eb74-4026-874d-6c93efd557a3" providerId="ADAL" clId="{92933409-90E7-4CEF-9B30-E0683ECEC257}" dt="2020-02-07T15:30:45.173" v="174" actId="2696"/>
        <pc:sldMkLst>
          <pc:docMk/>
          <pc:sldMk cId="114403015" sldId="382"/>
        </pc:sldMkLst>
      </pc:sldChg>
      <pc:sldChg chg="del">
        <pc:chgData name="Matt Higgins" userId="b66834d5-eb74-4026-874d-6c93efd557a3" providerId="ADAL" clId="{92933409-90E7-4CEF-9B30-E0683ECEC257}" dt="2020-02-08T09:10:46.116" v="427" actId="2696"/>
        <pc:sldMkLst>
          <pc:docMk/>
          <pc:sldMk cId="637176880" sldId="383"/>
        </pc:sldMkLst>
      </pc:sldChg>
      <pc:sldChg chg="del">
        <pc:chgData name="Matt Higgins" userId="b66834d5-eb74-4026-874d-6c93efd557a3" providerId="ADAL" clId="{92933409-90E7-4CEF-9B30-E0683ECEC257}" dt="2020-02-08T09:10:51.284" v="428" actId="2696"/>
        <pc:sldMkLst>
          <pc:docMk/>
          <pc:sldMk cId="4160010509" sldId="384"/>
        </pc:sldMkLst>
      </pc:sldChg>
      <pc:sldChg chg="addSp delSp modSp">
        <pc:chgData name="Matt Higgins" userId="b66834d5-eb74-4026-874d-6c93efd557a3" providerId="ADAL" clId="{92933409-90E7-4CEF-9B30-E0683ECEC257}" dt="2020-02-08T09:57:14.437" v="731" actId="20577"/>
        <pc:sldMkLst>
          <pc:docMk/>
          <pc:sldMk cId="420889142" sldId="386"/>
        </pc:sldMkLst>
        <pc:spChg chg="add mod ord">
          <ac:chgData name="Matt Higgins" userId="b66834d5-eb74-4026-874d-6c93efd557a3" providerId="ADAL" clId="{92933409-90E7-4CEF-9B30-E0683ECEC257}" dt="2020-02-08T09:20:02.966" v="652"/>
          <ac:spMkLst>
            <pc:docMk/>
            <pc:sldMk cId="420889142" sldId="386"/>
            <ac:spMk id="9" creationId="{9ED3C079-172A-4C20-BCF7-59D17DA27527}"/>
          </ac:spMkLst>
        </pc:spChg>
        <pc:spChg chg="mod">
          <ac:chgData name="Matt Higgins" userId="b66834d5-eb74-4026-874d-6c93efd557a3" providerId="ADAL" clId="{92933409-90E7-4CEF-9B30-E0683ECEC257}" dt="2020-02-08T09:56:55.314" v="670" actId="20577"/>
          <ac:spMkLst>
            <pc:docMk/>
            <pc:sldMk cId="420889142" sldId="386"/>
            <ac:spMk id="12" creationId="{AB96319D-C318-4673-9883-B2C384F86187}"/>
          </ac:spMkLst>
        </pc:spChg>
        <pc:spChg chg="mod">
          <ac:chgData name="Matt Higgins" userId="b66834d5-eb74-4026-874d-6c93efd557a3" providerId="ADAL" clId="{92933409-90E7-4CEF-9B30-E0683ECEC257}" dt="2020-02-08T09:57:14.437" v="731" actId="20577"/>
          <ac:spMkLst>
            <pc:docMk/>
            <pc:sldMk cId="420889142" sldId="386"/>
            <ac:spMk id="13" creationId="{661F4237-BD0D-4503-A116-2E9E9A617467}"/>
          </ac:spMkLst>
        </pc:spChg>
        <pc:spChg chg="add del mod">
          <ac:chgData name="Matt Higgins" userId="b66834d5-eb74-4026-874d-6c93efd557a3" providerId="ADAL" clId="{92933409-90E7-4CEF-9B30-E0683ECEC257}" dt="2020-02-08T09:19:08.807" v="646" actId="478"/>
          <ac:spMkLst>
            <pc:docMk/>
            <pc:sldMk cId="420889142" sldId="386"/>
            <ac:spMk id="14" creationId="{C1BAE9E7-E473-437B-B190-9A98091D2436}"/>
          </ac:spMkLst>
        </pc:spChg>
        <pc:picChg chg="add mod">
          <ac:chgData name="Matt Higgins" userId="b66834d5-eb74-4026-874d-6c93efd557a3" providerId="ADAL" clId="{92933409-90E7-4CEF-9B30-E0683ECEC257}" dt="2020-02-08T09:45:43.696" v="663" actId="555"/>
          <ac:picMkLst>
            <pc:docMk/>
            <pc:sldMk cId="420889142" sldId="386"/>
            <ac:picMk id="10" creationId="{52386C96-A427-4B64-A4BE-3703107A07D5}"/>
          </ac:picMkLst>
        </pc:picChg>
        <pc:picChg chg="add del">
          <ac:chgData name="Matt Higgins" userId="b66834d5-eb74-4026-874d-6c93efd557a3" providerId="ADAL" clId="{92933409-90E7-4CEF-9B30-E0683ECEC257}" dt="2020-02-08T09:19:15.456" v="647" actId="478"/>
          <ac:picMkLst>
            <pc:docMk/>
            <pc:sldMk cId="420889142" sldId="386"/>
            <ac:picMk id="11" creationId="{CD53D828-2D49-400B-944A-8BCC75698701}"/>
          </ac:picMkLst>
        </pc:picChg>
        <pc:picChg chg="add mod">
          <ac:chgData name="Matt Higgins" userId="b66834d5-eb74-4026-874d-6c93efd557a3" providerId="ADAL" clId="{92933409-90E7-4CEF-9B30-E0683ECEC257}" dt="2020-02-08T09:45:13.953" v="656" actId="1076"/>
          <ac:picMkLst>
            <pc:docMk/>
            <pc:sldMk cId="420889142" sldId="386"/>
            <ac:picMk id="15" creationId="{CDFB1AF4-507D-4E9C-A864-D63BA6525F14}"/>
          </ac:picMkLst>
        </pc:picChg>
        <pc:picChg chg="add mod">
          <ac:chgData name="Matt Higgins" userId="b66834d5-eb74-4026-874d-6c93efd557a3" providerId="ADAL" clId="{92933409-90E7-4CEF-9B30-E0683ECEC257}" dt="2020-02-08T09:45:13.953" v="656" actId="1076"/>
          <ac:picMkLst>
            <pc:docMk/>
            <pc:sldMk cId="420889142" sldId="386"/>
            <ac:picMk id="16" creationId="{5902B619-29C3-438F-9353-619F734FAF84}"/>
          </ac:picMkLst>
        </pc:picChg>
        <pc:picChg chg="add mod">
          <ac:chgData name="Matt Higgins" userId="b66834d5-eb74-4026-874d-6c93efd557a3" providerId="ADAL" clId="{92933409-90E7-4CEF-9B30-E0683ECEC257}" dt="2020-02-08T09:45:13.953" v="656" actId="1076"/>
          <ac:picMkLst>
            <pc:docMk/>
            <pc:sldMk cId="420889142" sldId="386"/>
            <ac:picMk id="17" creationId="{5D272458-49B2-444A-A4C7-81A6D12B55B6}"/>
          </ac:picMkLst>
        </pc:picChg>
        <pc:picChg chg="add mod">
          <ac:chgData name="Matt Higgins" userId="b66834d5-eb74-4026-874d-6c93efd557a3" providerId="ADAL" clId="{92933409-90E7-4CEF-9B30-E0683ECEC257}" dt="2020-02-08T09:45:13.953" v="656" actId="1076"/>
          <ac:picMkLst>
            <pc:docMk/>
            <pc:sldMk cId="420889142" sldId="386"/>
            <ac:picMk id="19" creationId="{4FF0C0BC-80B6-4418-B839-5CBDB912C3D9}"/>
          </ac:picMkLst>
        </pc:picChg>
        <pc:picChg chg="add mod">
          <ac:chgData name="Matt Higgins" userId="b66834d5-eb74-4026-874d-6c93efd557a3" providerId="ADAL" clId="{92933409-90E7-4CEF-9B30-E0683ECEC257}" dt="2020-02-08T09:45:13.953" v="656" actId="1076"/>
          <ac:picMkLst>
            <pc:docMk/>
            <pc:sldMk cId="420889142" sldId="386"/>
            <ac:picMk id="20" creationId="{0C5F46EA-74AD-46E6-B2DE-33945D84CFB5}"/>
          </ac:picMkLst>
        </pc:picChg>
        <pc:picChg chg="add mod">
          <ac:chgData name="Matt Higgins" userId="b66834d5-eb74-4026-874d-6c93efd557a3" providerId="ADAL" clId="{92933409-90E7-4CEF-9B30-E0683ECEC257}" dt="2020-02-08T09:45:13.953" v="656" actId="1076"/>
          <ac:picMkLst>
            <pc:docMk/>
            <pc:sldMk cId="420889142" sldId="386"/>
            <ac:picMk id="21" creationId="{24895509-6142-41CD-ACAE-85970137733F}"/>
          </ac:picMkLst>
        </pc:picChg>
        <pc:picChg chg="add mod">
          <ac:chgData name="Matt Higgins" userId="b66834d5-eb74-4026-874d-6c93efd557a3" providerId="ADAL" clId="{92933409-90E7-4CEF-9B30-E0683ECEC257}" dt="2020-02-08T09:45:13.953" v="656" actId="1076"/>
          <ac:picMkLst>
            <pc:docMk/>
            <pc:sldMk cId="420889142" sldId="386"/>
            <ac:picMk id="22" creationId="{327A838B-6BC6-4F5C-8344-08183EB134A9}"/>
          </ac:picMkLst>
        </pc:picChg>
        <pc:picChg chg="add mod">
          <ac:chgData name="Matt Higgins" userId="b66834d5-eb74-4026-874d-6c93efd557a3" providerId="ADAL" clId="{92933409-90E7-4CEF-9B30-E0683ECEC257}" dt="2020-02-08T09:45:13.953" v="656" actId="1076"/>
          <ac:picMkLst>
            <pc:docMk/>
            <pc:sldMk cId="420889142" sldId="386"/>
            <ac:picMk id="23" creationId="{41BCD6D9-6CEA-4AD9-93BD-A85CD40B683B}"/>
          </ac:picMkLst>
        </pc:picChg>
        <pc:picChg chg="add mod">
          <ac:chgData name="Matt Higgins" userId="b66834d5-eb74-4026-874d-6c93efd557a3" providerId="ADAL" clId="{92933409-90E7-4CEF-9B30-E0683ECEC257}" dt="2020-02-08T09:45:13.953" v="656" actId="1076"/>
          <ac:picMkLst>
            <pc:docMk/>
            <pc:sldMk cId="420889142" sldId="386"/>
            <ac:picMk id="24" creationId="{60C24A82-BABC-43BF-8B2E-0453ACFC8CC3}"/>
          </ac:picMkLst>
        </pc:picChg>
        <pc:picChg chg="add mod">
          <ac:chgData name="Matt Higgins" userId="b66834d5-eb74-4026-874d-6c93efd557a3" providerId="ADAL" clId="{92933409-90E7-4CEF-9B30-E0683ECEC257}" dt="2020-02-08T09:45:13.953" v="656" actId="1076"/>
          <ac:picMkLst>
            <pc:docMk/>
            <pc:sldMk cId="420889142" sldId="386"/>
            <ac:picMk id="25" creationId="{19838CBF-C87F-4C39-8C9B-E912BC42BFF2}"/>
          </ac:picMkLst>
        </pc:picChg>
        <pc:picChg chg="add mod">
          <ac:chgData name="Matt Higgins" userId="b66834d5-eb74-4026-874d-6c93efd557a3" providerId="ADAL" clId="{92933409-90E7-4CEF-9B30-E0683ECEC257}" dt="2020-02-08T09:45:13.953" v="656" actId="1076"/>
          <ac:picMkLst>
            <pc:docMk/>
            <pc:sldMk cId="420889142" sldId="386"/>
            <ac:picMk id="26" creationId="{A1570724-53F4-4203-96AC-305DB25A0B24}"/>
          </ac:picMkLst>
        </pc:picChg>
        <pc:picChg chg="add mod">
          <ac:chgData name="Matt Higgins" userId="b66834d5-eb74-4026-874d-6c93efd557a3" providerId="ADAL" clId="{92933409-90E7-4CEF-9B30-E0683ECEC257}" dt="2020-02-08T09:45:13.953" v="656" actId="1076"/>
          <ac:picMkLst>
            <pc:docMk/>
            <pc:sldMk cId="420889142" sldId="386"/>
            <ac:picMk id="27" creationId="{F1F095D4-3494-4EF7-8C51-6D1C2CE94E2A}"/>
          </ac:picMkLst>
        </pc:picChg>
        <pc:picChg chg="add mod">
          <ac:chgData name="Matt Higgins" userId="b66834d5-eb74-4026-874d-6c93efd557a3" providerId="ADAL" clId="{92933409-90E7-4CEF-9B30-E0683ECEC257}" dt="2020-02-08T09:45:13.953" v="656" actId="1076"/>
          <ac:picMkLst>
            <pc:docMk/>
            <pc:sldMk cId="420889142" sldId="386"/>
            <ac:picMk id="28" creationId="{3F9D5BCE-5EDD-414E-AC57-6E9514B47027}"/>
          </ac:picMkLst>
        </pc:picChg>
        <pc:picChg chg="add mod">
          <ac:chgData name="Matt Higgins" userId="b66834d5-eb74-4026-874d-6c93efd557a3" providerId="ADAL" clId="{92933409-90E7-4CEF-9B30-E0683ECEC257}" dt="2020-02-08T09:45:13.953" v="656" actId="1076"/>
          <ac:picMkLst>
            <pc:docMk/>
            <pc:sldMk cId="420889142" sldId="386"/>
            <ac:picMk id="29" creationId="{DFD4A675-008B-49D1-84C6-DC1B74B0FD82}"/>
          </ac:picMkLst>
        </pc:picChg>
        <pc:picChg chg="add mod">
          <ac:chgData name="Matt Higgins" userId="b66834d5-eb74-4026-874d-6c93efd557a3" providerId="ADAL" clId="{92933409-90E7-4CEF-9B30-E0683ECEC257}" dt="2020-02-08T09:45:13.953" v="656" actId="1076"/>
          <ac:picMkLst>
            <pc:docMk/>
            <pc:sldMk cId="420889142" sldId="386"/>
            <ac:picMk id="30" creationId="{FB757C94-45D3-4945-8E6F-65661DD3EC6D}"/>
          </ac:picMkLst>
        </pc:picChg>
      </pc:sldChg>
      <pc:sldChg chg="add">
        <pc:chgData name="Matt Higgins" userId="b66834d5-eb74-4026-874d-6c93efd557a3" providerId="ADAL" clId="{92933409-90E7-4CEF-9B30-E0683ECEC257}" dt="2020-02-07T14:20:49.770" v="48"/>
        <pc:sldMkLst>
          <pc:docMk/>
          <pc:sldMk cId="3521844449" sldId="387"/>
        </pc:sldMkLst>
      </pc:sldChg>
      <pc:sldChg chg="modSp add">
        <pc:chgData name="Matt Higgins" userId="b66834d5-eb74-4026-874d-6c93efd557a3" providerId="ADAL" clId="{92933409-90E7-4CEF-9B30-E0683ECEC257}" dt="2020-02-07T15:11:53.527" v="116"/>
        <pc:sldMkLst>
          <pc:docMk/>
          <pc:sldMk cId="2768192623" sldId="388"/>
        </pc:sldMkLst>
        <pc:graphicFrameChg chg="mod">
          <ac:chgData name="Matt Higgins" userId="b66834d5-eb74-4026-874d-6c93efd557a3" providerId="ADAL" clId="{92933409-90E7-4CEF-9B30-E0683ECEC257}" dt="2020-02-07T15:11:53.527" v="116"/>
          <ac:graphicFrameMkLst>
            <pc:docMk/>
            <pc:sldMk cId="2768192623" sldId="388"/>
            <ac:graphicFrameMk id="33" creationId="{8D719808-B213-437D-82EC-B3CEBB2FF6AD}"/>
          </ac:graphicFrameMkLst>
        </pc:graphicFrameChg>
      </pc:sldChg>
      <pc:sldChg chg="addSp modSp add">
        <pc:chgData name="Matt Higgins" userId="b66834d5-eb74-4026-874d-6c93efd557a3" providerId="ADAL" clId="{92933409-90E7-4CEF-9B30-E0683ECEC257}" dt="2020-02-07T15:15:10.103" v="133" actId="166"/>
        <pc:sldMkLst>
          <pc:docMk/>
          <pc:sldMk cId="3566792175" sldId="389"/>
        </pc:sldMkLst>
        <pc:graphicFrameChg chg="ord">
          <ac:chgData name="Matt Higgins" userId="b66834d5-eb74-4026-874d-6c93efd557a3" providerId="ADAL" clId="{92933409-90E7-4CEF-9B30-E0683ECEC257}" dt="2020-02-07T15:15:10.103" v="133" actId="166"/>
          <ac:graphicFrameMkLst>
            <pc:docMk/>
            <pc:sldMk cId="3566792175" sldId="389"/>
            <ac:graphicFrameMk id="33" creationId="{8D719808-B213-437D-82EC-B3CEBB2FF6AD}"/>
          </ac:graphicFrameMkLst>
        </pc:graphicFrameChg>
        <pc:cxnChg chg="add mod">
          <ac:chgData name="Matt Higgins" userId="b66834d5-eb74-4026-874d-6c93efd557a3" providerId="ADAL" clId="{92933409-90E7-4CEF-9B30-E0683ECEC257}" dt="2020-02-07T15:14:04.554" v="120" actId="1582"/>
          <ac:cxnSpMkLst>
            <pc:docMk/>
            <pc:sldMk cId="3566792175" sldId="389"/>
            <ac:cxnSpMk id="3" creationId="{CCA8E5FD-3134-4451-812D-DEF2F93E1D58}"/>
          </ac:cxnSpMkLst>
        </pc:cxnChg>
        <pc:cxnChg chg="add mod">
          <ac:chgData name="Matt Higgins" userId="b66834d5-eb74-4026-874d-6c93efd557a3" providerId="ADAL" clId="{92933409-90E7-4CEF-9B30-E0683ECEC257}" dt="2020-02-07T15:14:47.887" v="132" actId="12788"/>
          <ac:cxnSpMkLst>
            <pc:docMk/>
            <pc:sldMk cId="3566792175" sldId="389"/>
            <ac:cxnSpMk id="9" creationId="{95F11184-33D5-42C2-9646-8A531C5A59FD}"/>
          </ac:cxnSpMkLst>
        </pc:cxnChg>
        <pc:cxnChg chg="add mod">
          <ac:chgData name="Matt Higgins" userId="b66834d5-eb74-4026-874d-6c93efd557a3" providerId="ADAL" clId="{92933409-90E7-4CEF-9B30-E0683ECEC257}" dt="2020-02-07T15:14:47.887" v="132" actId="12788"/>
          <ac:cxnSpMkLst>
            <pc:docMk/>
            <pc:sldMk cId="3566792175" sldId="389"/>
            <ac:cxnSpMk id="10" creationId="{D0A08081-B4A3-4387-A9D5-52812F141CC9}"/>
          </ac:cxnSpMkLst>
        </pc:cxnChg>
        <pc:cxnChg chg="add mod">
          <ac:chgData name="Matt Higgins" userId="b66834d5-eb74-4026-874d-6c93efd557a3" providerId="ADAL" clId="{92933409-90E7-4CEF-9B30-E0683ECEC257}" dt="2020-02-07T15:14:17.202" v="125" actId="14100"/>
          <ac:cxnSpMkLst>
            <pc:docMk/>
            <pc:sldMk cId="3566792175" sldId="389"/>
            <ac:cxnSpMk id="11" creationId="{C72B553A-D914-4761-B4F1-51A679FE38CD}"/>
          </ac:cxnSpMkLst>
        </pc:cxnChg>
      </pc:sldChg>
      <pc:sldChg chg="addSp modSp add">
        <pc:chgData name="Matt Higgins" userId="b66834d5-eb74-4026-874d-6c93efd557a3" providerId="ADAL" clId="{92933409-90E7-4CEF-9B30-E0683ECEC257}" dt="2020-02-07T15:31:39.090" v="182" actId="207"/>
        <pc:sldMkLst>
          <pc:docMk/>
          <pc:sldMk cId="3111297255" sldId="390"/>
        </pc:sldMkLst>
        <pc:spChg chg="add mod">
          <ac:chgData name="Matt Higgins" userId="b66834d5-eb74-4026-874d-6c93efd557a3" providerId="ADAL" clId="{92933409-90E7-4CEF-9B30-E0683ECEC257}" dt="2020-02-07T15:31:39.090" v="182" actId="207"/>
          <ac:spMkLst>
            <pc:docMk/>
            <pc:sldMk cId="3111297255" sldId="390"/>
            <ac:spMk id="2" creationId="{BF02EFAF-ECA0-48C1-A967-46A1BC09DF14}"/>
          </ac:spMkLst>
        </pc:spChg>
        <pc:spChg chg="mod">
          <ac:chgData name="Matt Higgins" userId="b66834d5-eb74-4026-874d-6c93efd557a3" providerId="ADAL" clId="{92933409-90E7-4CEF-9B30-E0683ECEC257}" dt="2020-02-07T15:31:17.445" v="177" actId="208"/>
          <ac:spMkLst>
            <pc:docMk/>
            <pc:sldMk cId="3111297255" sldId="390"/>
            <ac:spMk id="12" creationId="{3D1DB3AF-AEA6-4C07-B990-D0096B9284DA}"/>
          </ac:spMkLst>
        </pc:spChg>
      </pc:sldChg>
      <pc:sldChg chg="add">
        <pc:chgData name="Matt Higgins" userId="b66834d5-eb74-4026-874d-6c93efd557a3" providerId="ADAL" clId="{92933409-90E7-4CEF-9B30-E0683ECEC257}" dt="2020-02-07T15:39:25.290" v="240"/>
        <pc:sldMkLst>
          <pc:docMk/>
          <pc:sldMk cId="3283786066" sldId="391"/>
        </pc:sldMkLst>
      </pc:sldChg>
      <pc:sldChg chg="add">
        <pc:chgData name="Matt Higgins" userId="b66834d5-eb74-4026-874d-6c93efd557a3" providerId="ADAL" clId="{92933409-90E7-4CEF-9B30-E0683ECEC257}" dt="2020-02-07T15:56:28.127" v="390"/>
        <pc:sldMkLst>
          <pc:docMk/>
          <pc:sldMk cId="3631602675" sldId="392"/>
        </pc:sldMkLst>
      </pc:sldChg>
      <pc:sldChg chg="modSp add">
        <pc:chgData name="Matt Higgins" userId="b66834d5-eb74-4026-874d-6c93efd557a3" providerId="ADAL" clId="{92933409-90E7-4CEF-9B30-E0683ECEC257}" dt="2020-02-08T09:11:07.232" v="461" actId="5793"/>
        <pc:sldMkLst>
          <pc:docMk/>
          <pc:sldMk cId="92844129" sldId="393"/>
        </pc:sldMkLst>
        <pc:spChg chg="mod">
          <ac:chgData name="Matt Higgins" userId="b66834d5-eb74-4026-874d-6c93efd557a3" providerId="ADAL" clId="{92933409-90E7-4CEF-9B30-E0683ECEC257}" dt="2020-02-08T09:11:07.232" v="461" actId="5793"/>
          <ac:spMkLst>
            <pc:docMk/>
            <pc:sldMk cId="92844129" sldId="393"/>
            <ac:spMk id="19" creationId="{5252A847-DE45-4FA3-A1F8-EEBEB845FF8E}"/>
          </ac:spMkLst>
        </pc:spChg>
      </pc:sldChg>
      <pc:sldChg chg="modSp add">
        <pc:chgData name="Matt Higgins" userId="b66834d5-eb74-4026-874d-6c93efd557a3" providerId="ADAL" clId="{92933409-90E7-4CEF-9B30-E0683ECEC257}" dt="2020-02-08T09:12:14.371" v="580" actId="207"/>
        <pc:sldMkLst>
          <pc:docMk/>
          <pc:sldMk cId="2251650457" sldId="394"/>
        </pc:sldMkLst>
        <pc:spChg chg="mod">
          <ac:chgData name="Matt Higgins" userId="b66834d5-eb74-4026-874d-6c93efd557a3" providerId="ADAL" clId="{92933409-90E7-4CEF-9B30-E0683ECEC257}" dt="2020-02-08T09:12:14.371" v="580" actId="207"/>
          <ac:spMkLst>
            <pc:docMk/>
            <pc:sldMk cId="2251650457" sldId="394"/>
            <ac:spMk id="19" creationId="{5252A847-DE45-4FA3-A1F8-EEBEB845FF8E}"/>
          </ac:spMkLst>
        </pc:spChg>
      </pc:sldChg>
      <pc:sldChg chg="add">
        <pc:chgData name="Matt Higgins" userId="b66834d5-eb74-4026-874d-6c93efd557a3" providerId="ADAL" clId="{92933409-90E7-4CEF-9B30-E0683ECEC257}" dt="2020-02-08T09:18:13.913" v="639"/>
        <pc:sldMkLst>
          <pc:docMk/>
          <pc:sldMk cId="2145353227" sldId="395"/>
        </pc:sldMkLst>
      </pc:sldChg>
      <pc:sldChg chg="modSp add">
        <pc:chgData name="Matt Higgins" userId="b66834d5-eb74-4026-874d-6c93efd557a3" providerId="ADAL" clId="{92933409-90E7-4CEF-9B30-E0683ECEC257}" dt="2020-02-08T09:57:28.926" v="765" actId="5793"/>
        <pc:sldMkLst>
          <pc:docMk/>
          <pc:sldMk cId="2036952477" sldId="396"/>
        </pc:sldMkLst>
        <pc:spChg chg="mod">
          <ac:chgData name="Matt Higgins" userId="b66834d5-eb74-4026-874d-6c93efd557a3" providerId="ADAL" clId="{92933409-90E7-4CEF-9B30-E0683ECEC257}" dt="2020-02-08T09:57:28.926" v="765" actId="5793"/>
          <ac:spMkLst>
            <pc:docMk/>
            <pc:sldMk cId="2036952477" sldId="396"/>
            <ac:spMk id="9" creationId="{9ED3C079-172A-4C20-BCF7-59D17DA27527}"/>
          </ac:spMkLst>
        </pc:spChg>
      </pc:sldChg>
      <pc:sldChg chg="modSp add">
        <pc:chgData name="Matt Higgins" userId="b66834d5-eb74-4026-874d-6c93efd557a3" providerId="ADAL" clId="{92933409-90E7-4CEF-9B30-E0683ECEC257}" dt="2020-02-08T09:58:21.734" v="871" actId="207"/>
        <pc:sldMkLst>
          <pc:docMk/>
          <pc:sldMk cId="1740170029" sldId="397"/>
        </pc:sldMkLst>
        <pc:spChg chg="mod">
          <ac:chgData name="Matt Higgins" userId="b66834d5-eb74-4026-874d-6c93efd557a3" providerId="ADAL" clId="{92933409-90E7-4CEF-9B30-E0683ECEC257}" dt="2020-02-08T09:58:21.734" v="871" actId="207"/>
          <ac:spMkLst>
            <pc:docMk/>
            <pc:sldMk cId="1740170029" sldId="397"/>
            <ac:spMk id="9" creationId="{9ED3C079-172A-4C20-BCF7-59D17DA27527}"/>
          </ac:spMkLst>
        </pc:spChg>
      </pc:sldChg>
    </pc:docChg>
  </pc:docChgLst>
  <pc:docChgLst>
    <pc:chgData name="Theresa Hodgson" userId="213b339f-9e68-4d61-b6e1-9aa385d3ff46" providerId="ADAL" clId="{303F699C-0E79-4084-92CB-A3C3BC306D77}"/>
    <pc:docChg chg="undo custSel addSld delSld modSld">
      <pc:chgData name="Theresa Hodgson" userId="213b339f-9e68-4d61-b6e1-9aa385d3ff46" providerId="ADAL" clId="{303F699C-0E79-4084-92CB-A3C3BC306D77}" dt="2019-01-21T21:12:18.443" v="769" actId="20577"/>
      <pc:docMkLst>
        <pc:docMk/>
      </pc:docMkLst>
      <pc:sldChg chg="modSp">
        <pc:chgData name="Theresa Hodgson" userId="213b339f-9e68-4d61-b6e1-9aa385d3ff46" providerId="ADAL" clId="{303F699C-0E79-4084-92CB-A3C3BC306D77}" dt="2019-01-21T14:57:53.069" v="32" actId="20577"/>
        <pc:sldMkLst>
          <pc:docMk/>
          <pc:sldMk cId="2637481266" sldId="256"/>
        </pc:sldMkLst>
        <pc:spChg chg="mod">
          <ac:chgData name="Theresa Hodgson" userId="213b339f-9e68-4d61-b6e1-9aa385d3ff46" providerId="ADAL" clId="{303F699C-0E79-4084-92CB-A3C3BC306D77}" dt="2019-01-21T14:57:53.069" v="32" actId="20577"/>
          <ac:spMkLst>
            <pc:docMk/>
            <pc:sldMk cId="2637481266" sldId="256"/>
            <ac:spMk id="19" creationId="{5252A847-DE45-4FA3-A1F8-EEBEB845FF8E}"/>
          </ac:spMkLst>
        </pc:spChg>
      </pc:sldChg>
      <pc:sldChg chg="addSp modSp">
        <pc:chgData name="Theresa Hodgson" userId="213b339f-9e68-4d61-b6e1-9aa385d3ff46" providerId="ADAL" clId="{303F699C-0E79-4084-92CB-A3C3BC306D77}" dt="2019-01-21T16:08:30.902" v="554" actId="208"/>
        <pc:sldMkLst>
          <pc:docMk/>
          <pc:sldMk cId="636014570" sldId="314"/>
        </pc:sldMkLst>
        <pc:spChg chg="add mod">
          <ac:chgData name="Theresa Hodgson" userId="213b339f-9e68-4d61-b6e1-9aa385d3ff46" providerId="ADAL" clId="{303F699C-0E79-4084-92CB-A3C3BC306D77}" dt="2019-01-21T16:08:30.902" v="554" actId="208"/>
          <ac:spMkLst>
            <pc:docMk/>
            <pc:sldMk cId="636014570" sldId="314"/>
            <ac:spMk id="9" creationId="{A1F0F503-A997-4A59-8795-86E60E03068E}"/>
          </ac:spMkLst>
        </pc:spChg>
        <pc:spChg chg="mod">
          <ac:chgData name="Theresa Hodgson" userId="213b339f-9e68-4d61-b6e1-9aa385d3ff46" providerId="ADAL" clId="{303F699C-0E79-4084-92CB-A3C3BC306D77}" dt="2019-01-21T16:07:56.779" v="546" actId="6549"/>
          <ac:spMkLst>
            <pc:docMk/>
            <pc:sldMk cId="636014570" sldId="314"/>
            <ac:spMk id="19" creationId="{5252A847-DE45-4FA3-A1F8-EEBEB845FF8E}"/>
          </ac:spMkLst>
        </pc:spChg>
        <pc:picChg chg="add mod">
          <ac:chgData name="Theresa Hodgson" userId="213b339f-9e68-4d61-b6e1-9aa385d3ff46" providerId="ADAL" clId="{303F699C-0E79-4084-92CB-A3C3BC306D77}" dt="2019-01-21T16:06:48.423" v="536" actId="1076"/>
          <ac:picMkLst>
            <pc:docMk/>
            <pc:sldMk cId="636014570" sldId="314"/>
            <ac:picMk id="6" creationId="{A3242A14-CD27-4188-A20F-1D0BFEDDF745}"/>
          </ac:picMkLst>
        </pc:picChg>
      </pc:sldChg>
      <pc:sldChg chg="modSp">
        <pc:chgData name="Theresa Hodgson" userId="213b339f-9e68-4d61-b6e1-9aa385d3ff46" providerId="ADAL" clId="{303F699C-0E79-4084-92CB-A3C3BC306D77}" dt="2019-01-21T16:17:27.985" v="715" actId="114"/>
        <pc:sldMkLst>
          <pc:docMk/>
          <pc:sldMk cId="1071900124" sldId="355"/>
        </pc:sldMkLst>
        <pc:spChg chg="mod">
          <ac:chgData name="Theresa Hodgson" userId="213b339f-9e68-4d61-b6e1-9aa385d3ff46" providerId="ADAL" clId="{303F699C-0E79-4084-92CB-A3C3BC306D77}" dt="2019-01-21T16:17:27.985" v="715" actId="114"/>
          <ac:spMkLst>
            <pc:docMk/>
            <pc:sldMk cId="1071900124" sldId="355"/>
            <ac:spMk id="19" creationId="{5252A847-DE45-4FA3-A1F8-EEBEB845FF8E}"/>
          </ac:spMkLst>
        </pc:spChg>
      </pc:sldChg>
      <pc:sldChg chg="addSp delSp modSp">
        <pc:chgData name="Theresa Hodgson" userId="213b339f-9e68-4d61-b6e1-9aa385d3ff46" providerId="ADAL" clId="{303F699C-0E79-4084-92CB-A3C3BC306D77}" dt="2019-01-21T21:11:25.504" v="751" actId="20577"/>
        <pc:sldMkLst>
          <pc:docMk/>
          <pc:sldMk cId="36917022" sldId="360"/>
        </pc:sldMkLst>
        <pc:spChg chg="add del mod">
          <ac:chgData name="Theresa Hodgson" userId="213b339f-9e68-4d61-b6e1-9aa385d3ff46" providerId="ADAL" clId="{303F699C-0E79-4084-92CB-A3C3BC306D77}" dt="2019-01-21T15:39:49.354" v="177" actId="478"/>
          <ac:spMkLst>
            <pc:docMk/>
            <pc:sldMk cId="36917022" sldId="360"/>
            <ac:spMk id="6" creationId="{454706AA-DA1F-4B5E-B1AA-5E89A3C15446}"/>
          </ac:spMkLst>
        </pc:spChg>
        <pc:spChg chg="add del mod">
          <ac:chgData name="Theresa Hodgson" userId="213b339f-9e68-4d61-b6e1-9aa385d3ff46" providerId="ADAL" clId="{303F699C-0E79-4084-92CB-A3C3BC306D77}" dt="2019-01-21T15:39:49.354" v="177" actId="478"/>
          <ac:spMkLst>
            <pc:docMk/>
            <pc:sldMk cId="36917022" sldId="360"/>
            <ac:spMk id="9" creationId="{6890EB5B-B9DF-41CC-B6B6-724D5F19BDCD}"/>
          </ac:spMkLst>
        </pc:spChg>
        <pc:spChg chg="add del mod">
          <ac:chgData name="Theresa Hodgson" userId="213b339f-9e68-4d61-b6e1-9aa385d3ff46" providerId="ADAL" clId="{303F699C-0E79-4084-92CB-A3C3BC306D77}" dt="2019-01-21T15:39:49.354" v="177" actId="478"/>
          <ac:spMkLst>
            <pc:docMk/>
            <pc:sldMk cId="36917022" sldId="360"/>
            <ac:spMk id="10" creationId="{93C2F604-2428-498B-8526-619FE2E4245E}"/>
          </ac:spMkLst>
        </pc:spChg>
        <pc:spChg chg="add del mod">
          <ac:chgData name="Theresa Hodgson" userId="213b339f-9e68-4d61-b6e1-9aa385d3ff46" providerId="ADAL" clId="{303F699C-0E79-4084-92CB-A3C3BC306D77}" dt="2019-01-21T15:39:49.354" v="177" actId="478"/>
          <ac:spMkLst>
            <pc:docMk/>
            <pc:sldMk cId="36917022" sldId="360"/>
            <ac:spMk id="11" creationId="{1AF28773-410F-429B-BA00-461B0494E36B}"/>
          </ac:spMkLst>
        </pc:spChg>
        <pc:spChg chg="add mod">
          <ac:chgData name="Theresa Hodgson" userId="213b339f-9e68-4d61-b6e1-9aa385d3ff46" providerId="ADAL" clId="{303F699C-0E79-4084-92CB-A3C3BC306D77}" dt="2019-01-21T15:44:59.767" v="220" actId="12789"/>
          <ac:spMkLst>
            <pc:docMk/>
            <pc:sldMk cId="36917022" sldId="360"/>
            <ac:spMk id="16" creationId="{0E2E5FD4-D27A-4539-9F7B-32F93FE99E5D}"/>
          </ac:spMkLst>
        </pc:spChg>
        <pc:spChg chg="add mod">
          <ac:chgData name="Theresa Hodgson" userId="213b339f-9e68-4d61-b6e1-9aa385d3ff46" providerId="ADAL" clId="{303F699C-0E79-4084-92CB-A3C3BC306D77}" dt="2019-01-21T15:45:08.815" v="221" actId="12789"/>
          <ac:spMkLst>
            <pc:docMk/>
            <pc:sldMk cId="36917022" sldId="360"/>
            <ac:spMk id="17" creationId="{0CAC38F8-E2F4-4178-90AC-1086D4B74C44}"/>
          </ac:spMkLst>
        </pc:spChg>
        <pc:spChg chg="mod">
          <ac:chgData name="Theresa Hodgson" userId="213b339f-9e68-4d61-b6e1-9aa385d3ff46" providerId="ADAL" clId="{303F699C-0E79-4084-92CB-A3C3BC306D77}" dt="2019-01-21T15:43:59" v="214" actId="555"/>
          <ac:spMkLst>
            <pc:docMk/>
            <pc:sldMk cId="36917022" sldId="360"/>
            <ac:spMk id="19" creationId="{5252A847-DE45-4FA3-A1F8-EEBEB845FF8E}"/>
          </ac:spMkLst>
        </pc:spChg>
        <pc:spChg chg="add mod">
          <ac:chgData name="Theresa Hodgson" userId="213b339f-9e68-4d61-b6e1-9aa385d3ff46" providerId="ADAL" clId="{303F699C-0E79-4084-92CB-A3C3BC306D77}" dt="2019-01-21T15:45:16.724" v="222" actId="12789"/>
          <ac:spMkLst>
            <pc:docMk/>
            <pc:sldMk cId="36917022" sldId="360"/>
            <ac:spMk id="20" creationId="{3A1FF39F-6D01-41D7-908F-57DC4BBBAFBE}"/>
          </ac:spMkLst>
        </pc:spChg>
        <pc:spChg chg="add mod">
          <ac:chgData name="Theresa Hodgson" userId="213b339f-9e68-4d61-b6e1-9aa385d3ff46" providerId="ADAL" clId="{303F699C-0E79-4084-92CB-A3C3BC306D77}" dt="2019-01-21T15:45:22.998" v="223" actId="12789"/>
          <ac:spMkLst>
            <pc:docMk/>
            <pc:sldMk cId="36917022" sldId="360"/>
            <ac:spMk id="21" creationId="{92FEEA8E-F768-4DBB-AF6B-42C44632FFEA}"/>
          </ac:spMkLst>
        </pc:spChg>
        <pc:spChg chg="add mod">
          <ac:chgData name="Theresa Hodgson" userId="213b339f-9e68-4d61-b6e1-9aa385d3ff46" providerId="ADAL" clId="{303F699C-0E79-4084-92CB-A3C3BC306D77}" dt="2019-01-21T15:44:59.767" v="220" actId="12789"/>
          <ac:spMkLst>
            <pc:docMk/>
            <pc:sldMk cId="36917022" sldId="360"/>
            <ac:spMk id="26" creationId="{19C0B6E0-CE1D-4C77-A7B9-721AEB540818}"/>
          </ac:spMkLst>
        </pc:spChg>
        <pc:spChg chg="add mod">
          <ac:chgData name="Theresa Hodgson" userId="213b339f-9e68-4d61-b6e1-9aa385d3ff46" providerId="ADAL" clId="{303F699C-0E79-4084-92CB-A3C3BC306D77}" dt="2019-01-21T15:45:08.815" v="221" actId="12789"/>
          <ac:spMkLst>
            <pc:docMk/>
            <pc:sldMk cId="36917022" sldId="360"/>
            <ac:spMk id="27" creationId="{E6FC58B6-54AC-4FB3-9D6F-4DB005600227}"/>
          </ac:spMkLst>
        </pc:spChg>
        <pc:spChg chg="add mod">
          <ac:chgData name="Theresa Hodgson" userId="213b339f-9e68-4d61-b6e1-9aa385d3ff46" providerId="ADAL" clId="{303F699C-0E79-4084-92CB-A3C3BC306D77}" dt="2019-01-21T15:45:16.724" v="222" actId="12789"/>
          <ac:spMkLst>
            <pc:docMk/>
            <pc:sldMk cId="36917022" sldId="360"/>
            <ac:spMk id="28" creationId="{8334EAFD-61F3-428B-8DC8-418376D40820}"/>
          </ac:spMkLst>
        </pc:spChg>
        <pc:spChg chg="add mod">
          <ac:chgData name="Theresa Hodgson" userId="213b339f-9e68-4d61-b6e1-9aa385d3ff46" providerId="ADAL" clId="{303F699C-0E79-4084-92CB-A3C3BC306D77}" dt="2019-01-21T15:45:22.998" v="223" actId="12789"/>
          <ac:spMkLst>
            <pc:docMk/>
            <pc:sldMk cId="36917022" sldId="360"/>
            <ac:spMk id="29" creationId="{755911BD-445D-420B-A9B2-6932EEEAA279}"/>
          </ac:spMkLst>
        </pc:spChg>
        <pc:graphicFrameChg chg="add mod ord modGraphic">
          <ac:chgData name="Theresa Hodgson" userId="213b339f-9e68-4d61-b6e1-9aa385d3ff46" providerId="ADAL" clId="{303F699C-0E79-4084-92CB-A3C3BC306D77}" dt="2019-01-21T21:11:13.504" v="747" actId="20577"/>
          <ac:graphicFrameMkLst>
            <pc:docMk/>
            <pc:sldMk cId="36917022" sldId="360"/>
            <ac:graphicFrameMk id="12" creationId="{0FD1B131-26DD-4E35-A81B-4888420B7571}"/>
          </ac:graphicFrameMkLst>
        </pc:graphicFrameChg>
        <pc:graphicFrameChg chg="add mod ord modGraphic">
          <ac:chgData name="Theresa Hodgson" userId="213b339f-9e68-4d61-b6e1-9aa385d3ff46" providerId="ADAL" clId="{303F699C-0E79-4084-92CB-A3C3BC306D77}" dt="2019-01-21T21:11:25.504" v="751" actId="20577"/>
          <ac:graphicFrameMkLst>
            <pc:docMk/>
            <pc:sldMk cId="36917022" sldId="360"/>
            <ac:graphicFrameMk id="13" creationId="{221465FC-DE49-4CF3-85F3-B978D88F83EC}"/>
          </ac:graphicFrameMkLst>
        </pc:graphicFrameChg>
        <pc:graphicFrameChg chg="add mod ord modGraphic">
          <ac:chgData name="Theresa Hodgson" userId="213b339f-9e68-4d61-b6e1-9aa385d3ff46" providerId="ADAL" clId="{303F699C-0E79-4084-92CB-A3C3BC306D77}" dt="2019-01-21T15:45:16.724" v="222" actId="12789"/>
          <ac:graphicFrameMkLst>
            <pc:docMk/>
            <pc:sldMk cId="36917022" sldId="360"/>
            <ac:graphicFrameMk id="14" creationId="{2A2CE9C9-C2E3-40B2-A249-86CFDC3B2222}"/>
          </ac:graphicFrameMkLst>
        </pc:graphicFrameChg>
        <pc:graphicFrameChg chg="add mod ord modGraphic">
          <ac:chgData name="Theresa Hodgson" userId="213b339f-9e68-4d61-b6e1-9aa385d3ff46" providerId="ADAL" clId="{303F699C-0E79-4084-92CB-A3C3BC306D77}" dt="2019-01-21T21:11:21.043" v="749" actId="20577"/>
          <ac:graphicFrameMkLst>
            <pc:docMk/>
            <pc:sldMk cId="36917022" sldId="360"/>
            <ac:graphicFrameMk id="15" creationId="{F567F7A8-2C60-46AC-9279-D58C01EF39B8}"/>
          </ac:graphicFrameMkLst>
        </pc:graphicFrameChg>
        <pc:graphicFrameChg chg="add mod modGraphic">
          <ac:chgData name="Theresa Hodgson" userId="213b339f-9e68-4d61-b6e1-9aa385d3ff46" providerId="ADAL" clId="{303F699C-0E79-4084-92CB-A3C3BC306D77}" dt="2019-01-21T15:44:59.767" v="220" actId="12789"/>
          <ac:graphicFrameMkLst>
            <pc:docMk/>
            <pc:sldMk cId="36917022" sldId="360"/>
            <ac:graphicFrameMk id="22" creationId="{73B35960-FDD0-43AB-B52A-5F7A32457CB9}"/>
          </ac:graphicFrameMkLst>
        </pc:graphicFrameChg>
        <pc:graphicFrameChg chg="add mod modGraphic">
          <ac:chgData name="Theresa Hodgson" userId="213b339f-9e68-4d61-b6e1-9aa385d3ff46" providerId="ADAL" clId="{303F699C-0E79-4084-92CB-A3C3BC306D77}" dt="2019-01-21T15:45:16.724" v="222" actId="12789"/>
          <ac:graphicFrameMkLst>
            <pc:docMk/>
            <pc:sldMk cId="36917022" sldId="360"/>
            <ac:graphicFrameMk id="23" creationId="{34492C7B-D120-46EA-B92F-A8D124B10A03}"/>
          </ac:graphicFrameMkLst>
        </pc:graphicFrameChg>
        <pc:graphicFrameChg chg="add mod modGraphic">
          <ac:chgData name="Theresa Hodgson" userId="213b339f-9e68-4d61-b6e1-9aa385d3ff46" providerId="ADAL" clId="{303F699C-0E79-4084-92CB-A3C3BC306D77}" dt="2019-01-21T21:11:01.780" v="742" actId="20577"/>
          <ac:graphicFrameMkLst>
            <pc:docMk/>
            <pc:sldMk cId="36917022" sldId="360"/>
            <ac:graphicFrameMk id="24" creationId="{D03A4EB8-3A04-4BAA-9C05-CF45015FF042}"/>
          </ac:graphicFrameMkLst>
        </pc:graphicFrameChg>
        <pc:graphicFrameChg chg="add mod modGraphic">
          <ac:chgData name="Theresa Hodgson" userId="213b339f-9e68-4d61-b6e1-9aa385d3ff46" providerId="ADAL" clId="{303F699C-0E79-4084-92CB-A3C3BC306D77}" dt="2019-01-21T21:11:09.284" v="744" actId="6549"/>
          <ac:graphicFrameMkLst>
            <pc:docMk/>
            <pc:sldMk cId="36917022" sldId="360"/>
            <ac:graphicFrameMk id="25" creationId="{35145A85-0B2C-4E3B-A2E6-EDD97A1DF196}"/>
          </ac:graphicFrameMkLst>
        </pc:graphicFrameChg>
      </pc:sldChg>
      <pc:sldChg chg="addSp delSp modSp">
        <pc:chgData name="Theresa Hodgson" userId="213b339f-9e68-4d61-b6e1-9aa385d3ff46" providerId="ADAL" clId="{303F699C-0E79-4084-92CB-A3C3BC306D77}" dt="2019-01-21T16:19:59.932" v="741" actId="20577"/>
        <pc:sldMkLst>
          <pc:docMk/>
          <pc:sldMk cId="1669721746" sldId="365"/>
        </pc:sldMkLst>
        <pc:spChg chg="add del mod">
          <ac:chgData name="Theresa Hodgson" userId="213b339f-9e68-4d61-b6e1-9aa385d3ff46" providerId="ADAL" clId="{303F699C-0E79-4084-92CB-A3C3BC306D77}" dt="2019-01-21T16:19:47.547" v="737" actId="478"/>
          <ac:spMkLst>
            <pc:docMk/>
            <pc:sldMk cId="1669721746" sldId="365"/>
            <ac:spMk id="2" creationId="{B5EFB8AE-A7D6-4A89-8869-41EB2BDAE642}"/>
          </ac:spMkLst>
        </pc:spChg>
        <pc:spChg chg="add del">
          <ac:chgData name="Theresa Hodgson" userId="213b339f-9e68-4d61-b6e1-9aa385d3ff46" providerId="ADAL" clId="{303F699C-0E79-4084-92CB-A3C3BC306D77}" dt="2019-01-21T16:19:52.131" v="739"/>
          <ac:spMkLst>
            <pc:docMk/>
            <pc:sldMk cId="1669721746" sldId="365"/>
            <ac:spMk id="3" creationId="{A0E32CAC-69E9-4080-8359-80EC70B38C0A}"/>
          </ac:spMkLst>
        </pc:spChg>
        <pc:spChg chg="add del mod">
          <ac:chgData name="Theresa Hodgson" userId="213b339f-9e68-4d61-b6e1-9aa385d3ff46" providerId="ADAL" clId="{303F699C-0E79-4084-92CB-A3C3BC306D77}" dt="2019-01-21T16:13:09.420" v="639" actId="478"/>
          <ac:spMkLst>
            <pc:docMk/>
            <pc:sldMk cId="1669721746" sldId="365"/>
            <ac:spMk id="9" creationId="{F1BF3A1C-2EF5-4040-9243-16F35F9D7667}"/>
          </ac:spMkLst>
        </pc:spChg>
        <pc:spChg chg="mod">
          <ac:chgData name="Theresa Hodgson" userId="213b339f-9e68-4d61-b6e1-9aa385d3ff46" providerId="ADAL" clId="{303F699C-0E79-4084-92CB-A3C3BC306D77}" dt="2019-01-21T16:19:59.932" v="741" actId="20577"/>
          <ac:spMkLst>
            <pc:docMk/>
            <pc:sldMk cId="1669721746" sldId="365"/>
            <ac:spMk id="19" creationId="{5252A847-DE45-4FA3-A1F8-EEBEB845FF8E}"/>
          </ac:spMkLst>
        </pc:spChg>
        <pc:graphicFrameChg chg="add del mod modGraphic">
          <ac:chgData name="Theresa Hodgson" userId="213b339f-9e68-4d61-b6e1-9aa385d3ff46" providerId="ADAL" clId="{303F699C-0E79-4084-92CB-A3C3BC306D77}" dt="2019-01-21T16:18:55.704" v="729" actId="478"/>
          <ac:graphicFrameMkLst>
            <pc:docMk/>
            <pc:sldMk cId="1669721746" sldId="365"/>
            <ac:graphicFrameMk id="6" creationId="{9A5CFCD2-C11B-49C0-885C-9A047697E842}"/>
          </ac:graphicFrameMkLst>
        </pc:graphicFrameChg>
        <pc:graphicFrameChg chg="add del mod modGraphic">
          <ac:chgData name="Theresa Hodgson" userId="213b339f-9e68-4d61-b6e1-9aa385d3ff46" providerId="ADAL" clId="{303F699C-0E79-4084-92CB-A3C3BC306D77}" dt="2019-01-21T16:18:55.704" v="729" actId="478"/>
          <ac:graphicFrameMkLst>
            <pc:docMk/>
            <pc:sldMk cId="1669721746" sldId="365"/>
            <ac:graphicFrameMk id="10" creationId="{040CB98D-E788-48C9-A102-F5DB7BF13132}"/>
          </ac:graphicFrameMkLst>
        </pc:graphicFrameChg>
        <pc:graphicFrameChg chg="add del mod modGraphic">
          <ac:chgData name="Theresa Hodgson" userId="213b339f-9e68-4d61-b6e1-9aa385d3ff46" providerId="ADAL" clId="{303F699C-0E79-4084-92CB-A3C3BC306D77}" dt="2019-01-21T16:18:55.704" v="729" actId="478"/>
          <ac:graphicFrameMkLst>
            <pc:docMk/>
            <pc:sldMk cId="1669721746" sldId="365"/>
            <ac:graphicFrameMk id="11" creationId="{1B13B45E-11FE-4D33-B186-DEB971A81E9D}"/>
          </ac:graphicFrameMkLst>
        </pc:graphicFrameChg>
      </pc:sldChg>
      <pc:sldChg chg="addSp modSp add">
        <pc:chgData name="Theresa Hodgson" userId="213b339f-9e68-4d61-b6e1-9aa385d3ff46" providerId="ADAL" clId="{303F699C-0E79-4084-92CB-A3C3BC306D77}" dt="2019-01-21T21:12:08.230" v="763" actId="20577"/>
        <pc:sldMkLst>
          <pc:docMk/>
          <pc:sldMk cId="2720047161" sldId="367"/>
        </pc:sldMkLst>
        <pc:spChg chg="add mod">
          <ac:chgData name="Theresa Hodgson" userId="213b339f-9e68-4d61-b6e1-9aa385d3ff46" providerId="ADAL" clId="{303F699C-0E79-4084-92CB-A3C3BC306D77}" dt="2019-01-21T21:12:06.226" v="762" actId="6549"/>
          <ac:spMkLst>
            <pc:docMk/>
            <pc:sldMk cId="2720047161" sldId="367"/>
            <ac:spMk id="6" creationId="{840BC901-017A-4694-8F32-01831925E485}"/>
          </ac:spMkLst>
        </pc:spChg>
        <pc:spChg chg="mod">
          <ac:chgData name="Theresa Hodgson" userId="213b339f-9e68-4d61-b6e1-9aa385d3ff46" providerId="ADAL" clId="{303F699C-0E79-4084-92CB-A3C3BC306D77}" dt="2019-01-21T15:49:20.561" v="251" actId="207"/>
          <ac:spMkLst>
            <pc:docMk/>
            <pc:sldMk cId="2720047161" sldId="367"/>
            <ac:spMk id="19" creationId="{5252A847-DE45-4FA3-A1F8-EEBEB845FF8E}"/>
          </ac:spMkLst>
        </pc:spChg>
        <pc:graphicFrameChg chg="add mod modGraphic">
          <ac:chgData name="Theresa Hodgson" userId="213b339f-9e68-4d61-b6e1-9aa385d3ff46" providerId="ADAL" clId="{303F699C-0E79-4084-92CB-A3C3BC306D77}" dt="2019-01-21T21:12:08.230" v="763" actId="20577"/>
          <ac:graphicFrameMkLst>
            <pc:docMk/>
            <pc:sldMk cId="2720047161" sldId="367"/>
            <ac:graphicFrameMk id="10" creationId="{112D7677-384A-45BF-AA97-38FC717C016B}"/>
          </ac:graphicFrameMkLst>
        </pc:graphicFrameChg>
        <pc:picChg chg="add mod">
          <ac:chgData name="Theresa Hodgson" userId="213b339f-9e68-4d61-b6e1-9aa385d3ff46" providerId="ADAL" clId="{303F699C-0E79-4084-92CB-A3C3BC306D77}" dt="2019-01-21T15:50:20.064" v="267" actId="1076"/>
          <ac:picMkLst>
            <pc:docMk/>
            <pc:sldMk cId="2720047161" sldId="367"/>
            <ac:picMk id="9" creationId="{20E0125A-1DF6-44EC-B956-9251A9119271}"/>
          </ac:picMkLst>
        </pc:picChg>
      </pc:sldChg>
      <pc:sldChg chg="addSp modSp add">
        <pc:chgData name="Theresa Hodgson" userId="213b339f-9e68-4d61-b6e1-9aa385d3ff46" providerId="ADAL" clId="{303F699C-0E79-4084-92CB-A3C3BC306D77}" dt="2019-01-21T16:16:12.189" v="703" actId="572"/>
        <pc:sldMkLst>
          <pc:docMk/>
          <pc:sldMk cId="1175059964" sldId="368"/>
        </pc:sldMkLst>
        <pc:spChg chg="mod">
          <ac:chgData name="Theresa Hodgson" userId="213b339f-9e68-4d61-b6e1-9aa385d3ff46" providerId="ADAL" clId="{303F699C-0E79-4084-92CB-A3C3BC306D77}" dt="2019-01-21T15:54:53.085" v="318" actId="20577"/>
          <ac:spMkLst>
            <pc:docMk/>
            <pc:sldMk cId="1175059964" sldId="368"/>
            <ac:spMk id="19" creationId="{5252A847-DE45-4FA3-A1F8-EEBEB845FF8E}"/>
          </ac:spMkLst>
        </pc:spChg>
        <pc:graphicFrameChg chg="add mod modGraphic">
          <ac:chgData name="Theresa Hodgson" userId="213b339f-9e68-4d61-b6e1-9aa385d3ff46" providerId="ADAL" clId="{303F699C-0E79-4084-92CB-A3C3BC306D77}" dt="2019-01-21T16:16:12.189" v="703" actId="572"/>
          <ac:graphicFrameMkLst>
            <pc:docMk/>
            <pc:sldMk cId="1175059964" sldId="368"/>
            <ac:graphicFrameMk id="6" creationId="{EF6F117B-1A14-4270-9928-5CCF28128A98}"/>
          </ac:graphicFrameMkLst>
        </pc:graphicFrameChg>
      </pc:sldChg>
      <pc:sldChg chg="addSp modSp add del">
        <pc:chgData name="Theresa Hodgson" userId="213b339f-9e68-4d61-b6e1-9aa385d3ff46" providerId="ADAL" clId="{303F699C-0E79-4084-92CB-A3C3BC306D77}" dt="2019-01-21T15:53:01.053" v="297" actId="2696"/>
        <pc:sldMkLst>
          <pc:docMk/>
          <pc:sldMk cId="2221567522" sldId="369"/>
        </pc:sldMkLst>
        <pc:spChg chg="add mod">
          <ac:chgData name="Theresa Hodgson" userId="213b339f-9e68-4d61-b6e1-9aa385d3ff46" providerId="ADAL" clId="{303F699C-0E79-4084-92CB-A3C3BC306D77}" dt="2019-01-21T15:52:36.940" v="293" actId="1582"/>
          <ac:spMkLst>
            <pc:docMk/>
            <pc:sldMk cId="2221567522" sldId="369"/>
            <ac:spMk id="9" creationId="{643E68E1-B94A-49E4-BEC7-D6513056C14A}"/>
          </ac:spMkLst>
        </pc:spChg>
        <pc:spChg chg="mod">
          <ac:chgData name="Theresa Hodgson" userId="213b339f-9e68-4d61-b6e1-9aa385d3ff46" providerId="ADAL" clId="{303F699C-0E79-4084-92CB-A3C3BC306D77}" dt="2019-01-21T15:51:15.670" v="280" actId="207"/>
          <ac:spMkLst>
            <pc:docMk/>
            <pc:sldMk cId="2221567522" sldId="369"/>
            <ac:spMk id="19" creationId="{5252A847-DE45-4FA3-A1F8-EEBEB845FF8E}"/>
          </ac:spMkLst>
        </pc:spChg>
        <pc:graphicFrameChg chg="add mod modGraphic">
          <ac:chgData name="Theresa Hodgson" userId="213b339f-9e68-4d61-b6e1-9aa385d3ff46" providerId="ADAL" clId="{303F699C-0E79-4084-92CB-A3C3BC306D77}" dt="2019-01-21T15:52:50.167" v="295" actId="1076"/>
          <ac:graphicFrameMkLst>
            <pc:docMk/>
            <pc:sldMk cId="2221567522" sldId="369"/>
            <ac:graphicFrameMk id="6" creationId="{01C6642C-95FF-42E2-BAB8-3B132DD36720}"/>
          </ac:graphicFrameMkLst>
        </pc:graphicFrameChg>
        <pc:graphicFrameChg chg="add mod modGraphic">
          <ac:chgData name="Theresa Hodgson" userId="213b339f-9e68-4d61-b6e1-9aa385d3ff46" providerId="ADAL" clId="{303F699C-0E79-4084-92CB-A3C3BC306D77}" dt="2019-01-21T15:52:31.624" v="292" actId="1076"/>
          <ac:graphicFrameMkLst>
            <pc:docMk/>
            <pc:sldMk cId="2221567522" sldId="369"/>
            <ac:graphicFrameMk id="10" creationId="{7F61A329-A7FD-4504-99AE-1864D155904A}"/>
          </ac:graphicFrameMkLst>
        </pc:graphicFrameChg>
      </pc:sldChg>
      <pc:sldChg chg="addSp delSp modSp add">
        <pc:chgData name="Theresa Hodgson" userId="213b339f-9e68-4d61-b6e1-9aa385d3ff46" providerId="ADAL" clId="{303F699C-0E79-4084-92CB-A3C3BC306D77}" dt="2019-01-21T16:05:30.949" v="525" actId="12788"/>
        <pc:sldMkLst>
          <pc:docMk/>
          <pc:sldMk cId="3197602846" sldId="370"/>
        </pc:sldMkLst>
        <pc:spChg chg="mod">
          <ac:chgData name="Theresa Hodgson" userId="213b339f-9e68-4d61-b6e1-9aa385d3ff46" providerId="ADAL" clId="{303F699C-0E79-4084-92CB-A3C3BC306D77}" dt="2019-01-21T16:03:47.932" v="491" actId="1582"/>
          <ac:spMkLst>
            <pc:docMk/>
            <pc:sldMk cId="3197602846" sldId="370"/>
            <ac:spMk id="9" creationId="{6703417C-1000-42C2-8E49-0D27AF38B823}"/>
          </ac:spMkLst>
        </pc:spChg>
        <pc:spChg chg="mod">
          <ac:chgData name="Theresa Hodgson" userId="213b339f-9e68-4d61-b6e1-9aa385d3ff46" providerId="ADAL" clId="{303F699C-0E79-4084-92CB-A3C3BC306D77}" dt="2019-01-21T16:03:47.932" v="491" actId="1582"/>
          <ac:spMkLst>
            <pc:docMk/>
            <pc:sldMk cId="3197602846" sldId="370"/>
            <ac:spMk id="10" creationId="{3CD27D8C-2573-433D-B19C-FCCA233154A5}"/>
          </ac:spMkLst>
        </pc:spChg>
        <pc:spChg chg="mod">
          <ac:chgData name="Theresa Hodgson" userId="213b339f-9e68-4d61-b6e1-9aa385d3ff46" providerId="ADAL" clId="{303F699C-0E79-4084-92CB-A3C3BC306D77}" dt="2019-01-21T16:03:47.932" v="491" actId="1582"/>
          <ac:spMkLst>
            <pc:docMk/>
            <pc:sldMk cId="3197602846" sldId="370"/>
            <ac:spMk id="11" creationId="{362DC9EA-89AD-463D-9999-5F5370C3A9F3}"/>
          </ac:spMkLst>
        </pc:spChg>
        <pc:spChg chg="mod">
          <ac:chgData name="Theresa Hodgson" userId="213b339f-9e68-4d61-b6e1-9aa385d3ff46" providerId="ADAL" clId="{303F699C-0E79-4084-92CB-A3C3BC306D77}" dt="2019-01-21T16:03:47.932" v="491" actId="1582"/>
          <ac:spMkLst>
            <pc:docMk/>
            <pc:sldMk cId="3197602846" sldId="370"/>
            <ac:spMk id="12" creationId="{4E146E63-36C3-4168-93D4-83F9E3CA0062}"/>
          </ac:spMkLst>
        </pc:spChg>
        <pc:spChg chg="mod">
          <ac:chgData name="Theresa Hodgson" userId="213b339f-9e68-4d61-b6e1-9aa385d3ff46" providerId="ADAL" clId="{303F699C-0E79-4084-92CB-A3C3BC306D77}" dt="2019-01-21T16:03:47.932" v="491" actId="1582"/>
          <ac:spMkLst>
            <pc:docMk/>
            <pc:sldMk cId="3197602846" sldId="370"/>
            <ac:spMk id="13" creationId="{421C61F6-EDD4-40B0-A615-96FC49CCAD8C}"/>
          </ac:spMkLst>
        </pc:spChg>
        <pc:spChg chg="mod">
          <ac:chgData name="Theresa Hodgson" userId="213b339f-9e68-4d61-b6e1-9aa385d3ff46" providerId="ADAL" clId="{303F699C-0E79-4084-92CB-A3C3BC306D77}" dt="2019-01-21T16:03:47.932" v="491" actId="1582"/>
          <ac:spMkLst>
            <pc:docMk/>
            <pc:sldMk cId="3197602846" sldId="370"/>
            <ac:spMk id="14" creationId="{537E44EB-647A-465B-B0B0-585BF08A8CDC}"/>
          </ac:spMkLst>
        </pc:spChg>
        <pc:spChg chg="mod">
          <ac:chgData name="Theresa Hodgson" userId="213b339f-9e68-4d61-b6e1-9aa385d3ff46" providerId="ADAL" clId="{303F699C-0E79-4084-92CB-A3C3BC306D77}" dt="2019-01-21T16:03:47.932" v="491" actId="1582"/>
          <ac:spMkLst>
            <pc:docMk/>
            <pc:sldMk cId="3197602846" sldId="370"/>
            <ac:spMk id="15" creationId="{4003F4B6-FDCA-4CD2-8FCA-B5493334709A}"/>
          </ac:spMkLst>
        </pc:spChg>
        <pc:spChg chg="mod">
          <ac:chgData name="Theresa Hodgson" userId="213b339f-9e68-4d61-b6e1-9aa385d3ff46" providerId="ADAL" clId="{303F699C-0E79-4084-92CB-A3C3BC306D77}" dt="2019-01-21T16:03:47.932" v="491" actId="1582"/>
          <ac:spMkLst>
            <pc:docMk/>
            <pc:sldMk cId="3197602846" sldId="370"/>
            <ac:spMk id="16" creationId="{03A19978-9E71-4530-AC5A-D1DBD20CF60A}"/>
          </ac:spMkLst>
        </pc:spChg>
        <pc:spChg chg="mod">
          <ac:chgData name="Theresa Hodgson" userId="213b339f-9e68-4d61-b6e1-9aa385d3ff46" providerId="ADAL" clId="{303F699C-0E79-4084-92CB-A3C3BC306D77}" dt="2019-01-21T16:04:08.764" v="502" actId="1036"/>
          <ac:spMkLst>
            <pc:docMk/>
            <pc:sldMk cId="3197602846" sldId="370"/>
            <ac:spMk id="17" creationId="{A673A570-7073-4B41-A80C-F834892AE578}"/>
          </ac:spMkLst>
        </pc:spChg>
        <pc:spChg chg="mod">
          <ac:chgData name="Theresa Hodgson" userId="213b339f-9e68-4d61-b6e1-9aa385d3ff46" providerId="ADAL" clId="{303F699C-0E79-4084-92CB-A3C3BC306D77}" dt="2019-01-21T16:02:31.256" v="475" actId="20577"/>
          <ac:spMkLst>
            <pc:docMk/>
            <pc:sldMk cId="3197602846" sldId="370"/>
            <ac:spMk id="19" creationId="{5252A847-DE45-4FA3-A1F8-EEBEB845FF8E}"/>
          </ac:spMkLst>
        </pc:spChg>
        <pc:spChg chg="mod">
          <ac:chgData name="Theresa Hodgson" userId="213b339f-9e68-4d61-b6e1-9aa385d3ff46" providerId="ADAL" clId="{303F699C-0E79-4084-92CB-A3C3BC306D77}" dt="2019-01-21T16:04:08.764" v="502" actId="1036"/>
          <ac:spMkLst>
            <pc:docMk/>
            <pc:sldMk cId="3197602846" sldId="370"/>
            <ac:spMk id="20" creationId="{26A2CCA4-D62C-4F52-9A1B-0D9C752A4822}"/>
          </ac:spMkLst>
        </pc:spChg>
        <pc:spChg chg="mod">
          <ac:chgData name="Theresa Hodgson" userId="213b339f-9e68-4d61-b6e1-9aa385d3ff46" providerId="ADAL" clId="{303F699C-0E79-4084-92CB-A3C3BC306D77}" dt="2019-01-21T16:04:08.764" v="502" actId="1036"/>
          <ac:spMkLst>
            <pc:docMk/>
            <pc:sldMk cId="3197602846" sldId="370"/>
            <ac:spMk id="21" creationId="{619AE0B6-AF1A-4817-BFD3-D71E94FB8F67}"/>
          </ac:spMkLst>
        </pc:spChg>
        <pc:spChg chg="mod">
          <ac:chgData name="Theresa Hodgson" userId="213b339f-9e68-4d61-b6e1-9aa385d3ff46" providerId="ADAL" clId="{303F699C-0E79-4084-92CB-A3C3BC306D77}" dt="2019-01-21T16:04:08.764" v="502" actId="1036"/>
          <ac:spMkLst>
            <pc:docMk/>
            <pc:sldMk cId="3197602846" sldId="370"/>
            <ac:spMk id="22" creationId="{7FDD12CC-BBDC-4BDA-A94F-0546CC8269E0}"/>
          </ac:spMkLst>
        </pc:spChg>
        <pc:spChg chg="add del mod">
          <ac:chgData name="Theresa Hodgson" userId="213b339f-9e68-4d61-b6e1-9aa385d3ff46" providerId="ADAL" clId="{303F699C-0E79-4084-92CB-A3C3BC306D77}" dt="2019-01-21T16:05:19.242" v="524" actId="478"/>
          <ac:spMkLst>
            <pc:docMk/>
            <pc:sldMk cId="3197602846" sldId="370"/>
            <ac:spMk id="23" creationId="{9D26A4A3-D8D3-4378-81EA-8507D1323FFC}"/>
          </ac:spMkLst>
        </pc:spChg>
        <pc:grpChg chg="add mod">
          <ac:chgData name="Theresa Hodgson" userId="213b339f-9e68-4d61-b6e1-9aa385d3ff46" providerId="ADAL" clId="{303F699C-0E79-4084-92CB-A3C3BC306D77}" dt="2019-01-21T16:05:30.949" v="525" actId="12788"/>
          <ac:grpSpMkLst>
            <pc:docMk/>
            <pc:sldMk cId="3197602846" sldId="370"/>
            <ac:grpSpMk id="6" creationId="{965A36C7-72A5-442D-8956-B3762874F4EE}"/>
          </ac:grpSpMkLst>
        </pc:grpChg>
      </pc:sldChg>
      <pc:sldChg chg="addSp delSp modSp add">
        <pc:chgData name="Theresa Hodgson" userId="213b339f-9e68-4d61-b6e1-9aa385d3ff46" providerId="ADAL" clId="{303F699C-0E79-4084-92CB-A3C3BC306D77}" dt="2019-01-21T21:11:53.027" v="761" actId="20577"/>
        <pc:sldMkLst>
          <pc:docMk/>
          <pc:sldMk cId="950043451" sldId="372"/>
        </pc:sldMkLst>
        <pc:spChg chg="add del mod">
          <ac:chgData name="Theresa Hodgson" userId="213b339f-9e68-4d61-b6e1-9aa385d3ff46" providerId="ADAL" clId="{303F699C-0E79-4084-92CB-A3C3BC306D77}" dt="2019-01-21T15:48:45.720" v="249" actId="478"/>
          <ac:spMkLst>
            <pc:docMk/>
            <pc:sldMk cId="950043451" sldId="372"/>
            <ac:spMk id="4" creationId="{F5A9F684-C01E-4F00-B581-E1BCE4B9E45C}"/>
          </ac:spMkLst>
        </pc:spChg>
        <pc:graphicFrameChg chg="modGraphic">
          <ac:chgData name="Theresa Hodgson" userId="213b339f-9e68-4d61-b6e1-9aa385d3ff46" providerId="ADAL" clId="{303F699C-0E79-4084-92CB-A3C3BC306D77}" dt="2019-01-21T21:11:45.623" v="757" actId="20577"/>
          <ac:graphicFrameMkLst>
            <pc:docMk/>
            <pc:sldMk cId="950043451" sldId="372"/>
            <ac:graphicFrameMk id="12" creationId="{0FD1B131-26DD-4E35-A81B-4888420B7571}"/>
          </ac:graphicFrameMkLst>
        </pc:graphicFrameChg>
        <pc:graphicFrameChg chg="modGraphic">
          <ac:chgData name="Theresa Hodgson" userId="213b339f-9e68-4d61-b6e1-9aa385d3ff46" providerId="ADAL" clId="{303F699C-0E79-4084-92CB-A3C3BC306D77}" dt="2019-01-21T21:11:48.585" v="759" actId="20577"/>
          <ac:graphicFrameMkLst>
            <pc:docMk/>
            <pc:sldMk cId="950043451" sldId="372"/>
            <ac:graphicFrameMk id="13" creationId="{221465FC-DE49-4CF3-85F3-B978D88F83EC}"/>
          </ac:graphicFrameMkLst>
        </pc:graphicFrameChg>
        <pc:graphicFrameChg chg="modGraphic">
          <ac:chgData name="Theresa Hodgson" userId="213b339f-9e68-4d61-b6e1-9aa385d3ff46" providerId="ADAL" clId="{303F699C-0E79-4084-92CB-A3C3BC306D77}" dt="2019-01-21T21:11:53.027" v="761" actId="20577"/>
          <ac:graphicFrameMkLst>
            <pc:docMk/>
            <pc:sldMk cId="950043451" sldId="372"/>
            <ac:graphicFrameMk id="15" creationId="{F567F7A8-2C60-46AC-9279-D58C01EF39B8}"/>
          </ac:graphicFrameMkLst>
        </pc:graphicFrameChg>
        <pc:graphicFrameChg chg="modGraphic">
          <ac:chgData name="Theresa Hodgson" userId="213b339f-9e68-4d61-b6e1-9aa385d3ff46" providerId="ADAL" clId="{303F699C-0E79-4084-92CB-A3C3BC306D77}" dt="2019-01-21T21:11:36.543" v="752" actId="20577"/>
          <ac:graphicFrameMkLst>
            <pc:docMk/>
            <pc:sldMk cId="950043451" sldId="372"/>
            <ac:graphicFrameMk id="24" creationId="{D03A4EB8-3A04-4BAA-9C05-CF45015FF042}"/>
          </ac:graphicFrameMkLst>
        </pc:graphicFrameChg>
        <pc:graphicFrameChg chg="modGraphic">
          <ac:chgData name="Theresa Hodgson" userId="213b339f-9e68-4d61-b6e1-9aa385d3ff46" providerId="ADAL" clId="{303F699C-0E79-4084-92CB-A3C3BC306D77}" dt="2019-01-21T21:11:41.338" v="754" actId="20577"/>
          <ac:graphicFrameMkLst>
            <pc:docMk/>
            <pc:sldMk cId="950043451" sldId="372"/>
            <ac:graphicFrameMk id="25" creationId="{35145A85-0B2C-4E3B-A2E6-EDD97A1DF196}"/>
          </ac:graphicFrameMkLst>
        </pc:graphicFrameChg>
        <pc:cxnChg chg="add mod">
          <ac:chgData name="Theresa Hodgson" userId="213b339f-9e68-4d61-b6e1-9aa385d3ff46" providerId="ADAL" clId="{303F699C-0E79-4084-92CB-A3C3BC306D77}" dt="2019-01-21T15:47:29.564" v="234" actId="692"/>
          <ac:cxnSpMkLst>
            <pc:docMk/>
            <pc:sldMk cId="950043451" sldId="372"/>
            <ac:cxnSpMk id="3" creationId="{1B7C3741-B270-46D2-8E94-046E7C8FDF3F}"/>
          </ac:cxnSpMkLst>
        </pc:cxnChg>
        <pc:cxnChg chg="add mod">
          <ac:chgData name="Theresa Hodgson" userId="213b339f-9e68-4d61-b6e1-9aa385d3ff46" providerId="ADAL" clId="{303F699C-0E79-4084-92CB-A3C3BC306D77}" dt="2019-01-21T15:48:00.096" v="237" actId="14100"/>
          <ac:cxnSpMkLst>
            <pc:docMk/>
            <pc:sldMk cId="950043451" sldId="372"/>
            <ac:cxnSpMk id="30" creationId="{23920FE3-DCE4-45AC-B36F-2D03A992A71A}"/>
          </ac:cxnSpMkLst>
        </pc:cxnChg>
        <pc:cxnChg chg="add mod">
          <ac:chgData name="Theresa Hodgson" userId="213b339f-9e68-4d61-b6e1-9aa385d3ff46" providerId="ADAL" clId="{303F699C-0E79-4084-92CB-A3C3BC306D77}" dt="2019-01-21T15:48:41.480" v="248" actId="14100"/>
          <ac:cxnSpMkLst>
            <pc:docMk/>
            <pc:sldMk cId="950043451" sldId="372"/>
            <ac:cxnSpMk id="31" creationId="{EEF6AA17-22FB-49B7-853C-AE5FCF28C0AD}"/>
          </ac:cxnSpMkLst>
        </pc:cxnChg>
        <pc:cxnChg chg="add mod">
          <ac:chgData name="Theresa Hodgson" userId="213b339f-9e68-4d61-b6e1-9aa385d3ff46" providerId="ADAL" clId="{303F699C-0E79-4084-92CB-A3C3BC306D77}" dt="2019-01-21T15:48:13.808" v="242" actId="14100"/>
          <ac:cxnSpMkLst>
            <pc:docMk/>
            <pc:sldMk cId="950043451" sldId="372"/>
            <ac:cxnSpMk id="32" creationId="{AD34555E-D388-4414-B7A0-B834687AD5E6}"/>
          </ac:cxnSpMkLst>
        </pc:cxnChg>
      </pc:sldChg>
      <pc:sldChg chg="modSp add">
        <pc:chgData name="Theresa Hodgson" userId="213b339f-9e68-4d61-b6e1-9aa385d3ff46" providerId="ADAL" clId="{303F699C-0E79-4084-92CB-A3C3BC306D77}" dt="2019-01-21T15:53:24.314" v="302" actId="207"/>
        <pc:sldMkLst>
          <pc:docMk/>
          <pc:sldMk cId="199377186" sldId="374"/>
        </pc:sldMkLst>
        <pc:graphicFrameChg chg="modGraphic">
          <ac:chgData name="Theresa Hodgson" userId="213b339f-9e68-4d61-b6e1-9aa385d3ff46" providerId="ADAL" clId="{303F699C-0E79-4084-92CB-A3C3BC306D77}" dt="2019-01-21T15:53:24.314" v="302" actId="207"/>
          <ac:graphicFrameMkLst>
            <pc:docMk/>
            <pc:sldMk cId="199377186" sldId="374"/>
            <ac:graphicFrameMk id="6" creationId="{01C6642C-95FF-42E2-BAB8-3B132DD36720}"/>
          </ac:graphicFrameMkLst>
        </pc:graphicFrameChg>
      </pc:sldChg>
      <pc:sldChg chg="addSp delSp modSp add">
        <pc:chgData name="Theresa Hodgson" userId="213b339f-9e68-4d61-b6e1-9aa385d3ff46" providerId="ADAL" clId="{303F699C-0E79-4084-92CB-A3C3BC306D77}" dt="2019-01-21T16:17:11.872" v="711" actId="114"/>
        <pc:sldMkLst>
          <pc:docMk/>
          <pc:sldMk cId="736240445" sldId="375"/>
        </pc:sldMkLst>
        <pc:spChg chg="mod">
          <ac:chgData name="Theresa Hodgson" userId="213b339f-9e68-4d61-b6e1-9aa385d3ff46" providerId="ADAL" clId="{303F699C-0E79-4084-92CB-A3C3BC306D77}" dt="2019-01-21T15:57:26.557" v="405" actId="20577"/>
          <ac:spMkLst>
            <pc:docMk/>
            <pc:sldMk cId="736240445" sldId="375"/>
            <ac:spMk id="19" creationId="{5252A847-DE45-4FA3-A1F8-EEBEB845FF8E}"/>
          </ac:spMkLst>
        </pc:spChg>
        <pc:graphicFrameChg chg="del mod modGraphic">
          <ac:chgData name="Theresa Hodgson" userId="213b339f-9e68-4d61-b6e1-9aa385d3ff46" providerId="ADAL" clId="{303F699C-0E79-4084-92CB-A3C3BC306D77}" dt="2019-01-21T16:16:28.524" v="706" actId="478"/>
          <ac:graphicFrameMkLst>
            <pc:docMk/>
            <pc:sldMk cId="736240445" sldId="375"/>
            <ac:graphicFrameMk id="6" creationId="{EF6F117B-1A14-4270-9928-5CCF28128A98}"/>
          </ac:graphicFrameMkLst>
        </pc:graphicFrameChg>
        <pc:graphicFrameChg chg="add mod modGraphic">
          <ac:chgData name="Theresa Hodgson" userId="213b339f-9e68-4d61-b6e1-9aa385d3ff46" providerId="ADAL" clId="{303F699C-0E79-4084-92CB-A3C3BC306D77}" dt="2019-01-21T16:16:55.391" v="709" actId="2084"/>
          <ac:graphicFrameMkLst>
            <pc:docMk/>
            <pc:sldMk cId="736240445" sldId="375"/>
            <ac:graphicFrameMk id="9" creationId="{8EF7BC2D-13F9-40F3-BF9B-EC190854B4B6}"/>
          </ac:graphicFrameMkLst>
        </pc:graphicFrameChg>
        <pc:graphicFrameChg chg="add mod modGraphic">
          <ac:chgData name="Theresa Hodgson" userId="213b339f-9e68-4d61-b6e1-9aa385d3ff46" providerId="ADAL" clId="{303F699C-0E79-4084-92CB-A3C3BC306D77}" dt="2019-01-21T15:58:39.855" v="416" actId="1076"/>
          <ac:graphicFrameMkLst>
            <pc:docMk/>
            <pc:sldMk cId="736240445" sldId="375"/>
            <ac:graphicFrameMk id="10" creationId="{DAF3BC43-0165-4A12-A6F6-4DBC8BD5563B}"/>
          </ac:graphicFrameMkLst>
        </pc:graphicFrameChg>
        <pc:graphicFrameChg chg="add mod modGraphic">
          <ac:chgData name="Theresa Hodgson" userId="213b339f-9e68-4d61-b6e1-9aa385d3ff46" providerId="ADAL" clId="{303F699C-0E79-4084-92CB-A3C3BC306D77}" dt="2019-01-21T15:58:39.855" v="416" actId="1076"/>
          <ac:graphicFrameMkLst>
            <pc:docMk/>
            <pc:sldMk cId="736240445" sldId="375"/>
            <ac:graphicFrameMk id="11" creationId="{6ADD6D85-37DF-4E4D-9D64-099987FAEE1A}"/>
          </ac:graphicFrameMkLst>
        </pc:graphicFrameChg>
        <pc:graphicFrameChg chg="add mod modGraphic">
          <ac:chgData name="Theresa Hodgson" userId="213b339f-9e68-4d61-b6e1-9aa385d3ff46" providerId="ADAL" clId="{303F699C-0E79-4084-92CB-A3C3BC306D77}" dt="2019-01-21T15:58:39.855" v="416" actId="1076"/>
          <ac:graphicFrameMkLst>
            <pc:docMk/>
            <pc:sldMk cId="736240445" sldId="375"/>
            <ac:graphicFrameMk id="12" creationId="{A86A71A2-28E5-4ECE-9E49-F74111026569}"/>
          </ac:graphicFrameMkLst>
        </pc:graphicFrameChg>
        <pc:graphicFrameChg chg="add mod modGraphic">
          <ac:chgData name="Theresa Hodgson" userId="213b339f-9e68-4d61-b6e1-9aa385d3ff46" providerId="ADAL" clId="{303F699C-0E79-4084-92CB-A3C3BC306D77}" dt="2019-01-21T15:58:39.855" v="416" actId="1076"/>
          <ac:graphicFrameMkLst>
            <pc:docMk/>
            <pc:sldMk cId="736240445" sldId="375"/>
            <ac:graphicFrameMk id="13" creationId="{3C164DEC-4E9A-43EC-8377-070EBE5A5303}"/>
          </ac:graphicFrameMkLst>
        </pc:graphicFrameChg>
        <pc:graphicFrameChg chg="add modGraphic">
          <ac:chgData name="Theresa Hodgson" userId="213b339f-9e68-4d61-b6e1-9aa385d3ff46" providerId="ADAL" clId="{303F699C-0E79-4084-92CB-A3C3BC306D77}" dt="2019-01-21T16:17:11.872" v="711" actId="114"/>
          <ac:graphicFrameMkLst>
            <pc:docMk/>
            <pc:sldMk cId="736240445" sldId="375"/>
            <ac:graphicFrameMk id="14" creationId="{966C815A-FA00-4AC3-8092-FC46B617AA75}"/>
          </ac:graphicFrameMkLst>
        </pc:graphicFrameChg>
      </pc:sldChg>
      <pc:sldChg chg="modSp add">
        <pc:chgData name="Theresa Hodgson" userId="213b339f-9e68-4d61-b6e1-9aa385d3ff46" providerId="ADAL" clId="{303F699C-0E79-4084-92CB-A3C3BC306D77}" dt="2019-01-21T16:05:47.580" v="526" actId="12788"/>
        <pc:sldMkLst>
          <pc:docMk/>
          <pc:sldMk cId="4200870718" sldId="377"/>
        </pc:sldMkLst>
        <pc:spChg chg="mod">
          <ac:chgData name="Theresa Hodgson" userId="213b339f-9e68-4d61-b6e1-9aa385d3ff46" providerId="ADAL" clId="{303F699C-0E79-4084-92CB-A3C3BC306D77}" dt="2019-01-21T16:05:47.580" v="526" actId="12788"/>
          <ac:spMkLst>
            <pc:docMk/>
            <pc:sldMk cId="4200870718" sldId="377"/>
            <ac:spMk id="23" creationId="{9D26A4A3-D8D3-4378-81EA-8507D1323FFC}"/>
          </ac:spMkLst>
        </pc:spChg>
      </pc:sldChg>
      <pc:sldChg chg="modSp add">
        <pc:chgData name="Theresa Hodgson" userId="213b339f-9e68-4d61-b6e1-9aa385d3ff46" providerId="ADAL" clId="{303F699C-0E79-4084-92CB-A3C3BC306D77}" dt="2019-01-21T16:08:57.461" v="571" actId="20577"/>
        <pc:sldMkLst>
          <pc:docMk/>
          <pc:sldMk cId="346403208" sldId="378"/>
        </pc:sldMkLst>
        <pc:spChg chg="mod">
          <ac:chgData name="Theresa Hodgson" userId="213b339f-9e68-4d61-b6e1-9aa385d3ff46" providerId="ADAL" clId="{303F699C-0E79-4084-92CB-A3C3BC306D77}" dt="2019-01-21T16:08:57.461" v="571" actId="20577"/>
          <ac:spMkLst>
            <pc:docMk/>
            <pc:sldMk cId="346403208" sldId="378"/>
            <ac:spMk id="19" creationId="{5252A847-DE45-4FA3-A1F8-EEBEB845FF8E}"/>
          </ac:spMkLst>
        </pc:spChg>
      </pc:sldChg>
      <pc:sldChg chg="modSp add">
        <pc:chgData name="Theresa Hodgson" userId="213b339f-9e68-4d61-b6e1-9aa385d3ff46" providerId="ADAL" clId="{303F699C-0E79-4084-92CB-A3C3BC306D77}" dt="2019-01-21T16:09:27.632" v="613" actId="20577"/>
        <pc:sldMkLst>
          <pc:docMk/>
          <pc:sldMk cId="3886226033" sldId="379"/>
        </pc:sldMkLst>
        <pc:spChg chg="mod">
          <ac:chgData name="Theresa Hodgson" userId="213b339f-9e68-4d61-b6e1-9aa385d3ff46" providerId="ADAL" clId="{303F699C-0E79-4084-92CB-A3C3BC306D77}" dt="2019-01-21T16:09:27.632" v="613" actId="20577"/>
          <ac:spMkLst>
            <pc:docMk/>
            <pc:sldMk cId="3886226033" sldId="379"/>
            <ac:spMk id="19" creationId="{5252A847-DE45-4FA3-A1F8-EEBEB845FF8E}"/>
          </ac:spMkLst>
        </pc:spChg>
      </pc:sldChg>
      <pc:sldChg chg="modSp add">
        <pc:chgData name="Theresa Hodgson" userId="213b339f-9e68-4d61-b6e1-9aa385d3ff46" providerId="ADAL" clId="{303F699C-0E79-4084-92CB-A3C3BC306D77}" dt="2019-01-21T16:15:07.602" v="665" actId="207"/>
        <pc:sldMkLst>
          <pc:docMk/>
          <pc:sldMk cId="3676888552" sldId="380"/>
        </pc:sldMkLst>
        <pc:graphicFrameChg chg="modGraphic">
          <ac:chgData name="Theresa Hodgson" userId="213b339f-9e68-4d61-b6e1-9aa385d3ff46" providerId="ADAL" clId="{303F699C-0E79-4084-92CB-A3C3BC306D77}" dt="2019-01-21T16:15:07.602" v="665" actId="207"/>
          <ac:graphicFrameMkLst>
            <pc:docMk/>
            <pc:sldMk cId="3676888552" sldId="380"/>
            <ac:graphicFrameMk id="6" creationId="{9A5CFCD2-C11B-49C0-885C-9A047697E842}"/>
          </ac:graphicFrameMkLst>
        </pc:graphicFrameChg>
        <pc:graphicFrameChg chg="mod modGraphic">
          <ac:chgData name="Theresa Hodgson" userId="213b339f-9e68-4d61-b6e1-9aa385d3ff46" providerId="ADAL" clId="{303F699C-0E79-4084-92CB-A3C3BC306D77}" dt="2019-01-21T16:14:58.272" v="663" actId="207"/>
          <ac:graphicFrameMkLst>
            <pc:docMk/>
            <pc:sldMk cId="3676888552" sldId="380"/>
            <ac:graphicFrameMk id="10" creationId="{040CB98D-E788-48C9-A102-F5DB7BF13132}"/>
          </ac:graphicFrameMkLst>
        </pc:graphicFrameChg>
        <pc:graphicFrameChg chg="mod modGraphic">
          <ac:chgData name="Theresa Hodgson" userId="213b339f-9e68-4d61-b6e1-9aa385d3ff46" providerId="ADAL" clId="{303F699C-0E79-4084-92CB-A3C3BC306D77}" dt="2019-01-21T16:15:00.824" v="664" actId="207"/>
          <ac:graphicFrameMkLst>
            <pc:docMk/>
            <pc:sldMk cId="3676888552" sldId="380"/>
            <ac:graphicFrameMk id="11" creationId="{1B13B45E-11FE-4D33-B186-DEB971A81E9D}"/>
          </ac:graphicFrameMkLst>
        </pc:graphicFrameChg>
      </pc:sldChg>
      <pc:sldChg chg="add">
        <pc:chgData name="Theresa Hodgson" userId="213b339f-9e68-4d61-b6e1-9aa385d3ff46" providerId="ADAL" clId="{303F699C-0E79-4084-92CB-A3C3BC306D77}" dt="2019-01-21T16:18:39.085" v="726"/>
        <pc:sldMkLst>
          <pc:docMk/>
          <pc:sldMk cId="2231513840" sldId="3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03/11/2020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03/11/2020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03/11/2020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find-pairs-of-values-year-6-algebra-resource-pack" TargetMode="External"/><Relationship Id="rId5" Type="http://schemas.openxmlformats.org/officeDocument/2006/relationships/hyperlink" Target="https://classroomsecrets.co.uk/category/maths/year-6/spring-block-3-algebra/" TargetMode="External"/><Relationship Id="rId4" Type="http://schemas.openxmlformats.org/officeDocument/2006/relationships/hyperlink" Target="https://classroomsecrets.co.uk/content-domain-filter/?fwp_contentdomain=6a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Algebra – Find Pairs of Values  1</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Year 6:</a:t>
            </a:r>
            <a:r>
              <a:rPr lang="en-US" sz="1200" b="1" dirty="0">
                <a:solidFill>
                  <a:schemeClr val="tx1"/>
                </a:solidFill>
                <a:latin typeface="Century Gothic" panose="020B0502020202020204" pitchFamily="34" charset="0"/>
              </a:rPr>
              <a:t> (6A4) </a:t>
            </a:r>
            <a:r>
              <a:rPr lang="en-US" sz="1200" b="1" dirty="0">
                <a:latin typeface="Century Gothic" panose="020B0502020202020204" pitchFamily="34" charset="0"/>
                <a:hlinkClick r:id="rId4"/>
              </a:rPr>
              <a:t>Find pairs of numbers that satisfy an equation with two unknowns</a:t>
            </a:r>
            <a:endParaRPr lang="en-US" sz="1200" b="1" dirty="0">
              <a:latin typeface="Century Gothic" panose="020B0502020202020204" pitchFamily="34" charset="0"/>
            </a:endParaRPr>
          </a:p>
          <a:p>
            <a:pPr lvl="0" defTabSz="457200">
              <a:defRPr/>
            </a:pPr>
            <a:endParaRPr lang="en-GB" sz="1200" b="1" dirty="0">
              <a:solidFill>
                <a:srgbClr val="FF0000"/>
              </a:solidFill>
              <a:latin typeface="Century Gothic" panose="020B0502020202020204" pitchFamily="34" charset="0"/>
            </a:endParaRPr>
          </a:p>
          <a:p>
            <a:pPr lvl="0" defTabSz="457200">
              <a:defRPr/>
            </a:pPr>
            <a:endParaRPr lang="en-GB" sz="1200" b="1" dirty="0">
              <a:solidFill>
                <a:srgbClr val="FF0000"/>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6 Algebra</a:t>
            </a:r>
            <a:r>
              <a:rPr lang="en-GB" sz="1600" b="1" dirty="0">
                <a:solidFill>
                  <a:prstClr val="black"/>
                </a:solidFill>
                <a:latin typeface="Century Gothic" panose="020B0502020202020204" pitchFamily="34" charset="0"/>
              </a:rPr>
              <a:t> resources.</a:t>
            </a: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lnSpc>
                <a:spcPct val="100000"/>
              </a:lnSpc>
              <a:spcAft>
                <a:spcPts val="0"/>
              </a:spcAft>
              <a:buClrTx/>
              <a:buSzTx/>
              <a:tabLst/>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of the options satisfy the equation?</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01C6642C-95FF-42E2-BAB8-3B132DD36720}"/>
              </a:ext>
            </a:extLst>
          </p:cNvPr>
          <p:cNvGraphicFramePr>
            <a:graphicFrameLocks noGrp="1"/>
          </p:cNvGraphicFramePr>
          <p:nvPr>
            <p:extLst>
              <p:ext uri="{D42A27DB-BD31-4B8C-83A1-F6EECF244321}">
                <p14:modId xmlns:p14="http://schemas.microsoft.com/office/powerpoint/2010/main" val="3566391881"/>
              </p:ext>
            </p:extLst>
          </p:nvPr>
        </p:nvGraphicFramePr>
        <p:xfrm>
          <a:off x="2697741" y="2873175"/>
          <a:ext cx="3748519" cy="3137099"/>
        </p:xfrm>
        <a:graphic>
          <a:graphicData uri="http://schemas.openxmlformats.org/drawingml/2006/table">
            <a:tbl>
              <a:tblPr firstRow="1" bandRow="1">
                <a:tableStyleId>{5940675A-B579-460E-94D1-54222C63F5DA}</a:tableStyleId>
              </a:tblPr>
              <a:tblGrid>
                <a:gridCol w="624753">
                  <a:extLst>
                    <a:ext uri="{9D8B030D-6E8A-4147-A177-3AD203B41FA5}">
                      <a16:colId xmlns:a16="http://schemas.microsoft.com/office/drawing/2014/main" val="2527256432"/>
                    </a:ext>
                  </a:extLst>
                </a:gridCol>
                <a:gridCol w="1561883">
                  <a:extLst>
                    <a:ext uri="{9D8B030D-6E8A-4147-A177-3AD203B41FA5}">
                      <a16:colId xmlns:a16="http://schemas.microsoft.com/office/drawing/2014/main" val="2704492915"/>
                    </a:ext>
                  </a:extLst>
                </a:gridCol>
                <a:gridCol w="1561883">
                  <a:extLst>
                    <a:ext uri="{9D8B030D-6E8A-4147-A177-3AD203B41FA5}">
                      <a16:colId xmlns:a16="http://schemas.microsoft.com/office/drawing/2014/main" val="564919746"/>
                    </a:ext>
                  </a:extLst>
                </a:gridCol>
              </a:tblGrid>
              <a:tr h="841661">
                <a:tc>
                  <a:txBody>
                    <a:bodyPr/>
                    <a:lstStyle/>
                    <a:p>
                      <a:pPr algn="ctr"/>
                      <a:r>
                        <a:rPr lang="en-GB" sz="2000" b="1" dirty="0">
                          <a:solidFill>
                            <a:schemeClr val="bg2">
                              <a:lumMod val="50000"/>
                            </a:schemeClr>
                          </a:solidFill>
                          <a:latin typeface="Century Gothic" panose="020B0502020202020204" pitchFamily="34" charset="0"/>
                        </a:rPr>
                        <a:t>A.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bg2">
                              <a:lumMod val="50000"/>
                            </a:schemeClr>
                          </a:solidFill>
                          <a:latin typeface="Times New Roman" panose="02020603050405020304" pitchFamily="18" charset="0"/>
                          <a:cs typeface="Times New Roman" panose="02020603050405020304" pitchFamily="18" charset="0"/>
                        </a:rPr>
                        <a:t>n</a:t>
                      </a:r>
                      <a:r>
                        <a:rPr lang="en-GB" sz="2000" b="1" dirty="0">
                          <a:solidFill>
                            <a:schemeClr val="bg2">
                              <a:lumMod val="50000"/>
                            </a:schemeClr>
                          </a:solidFill>
                          <a:latin typeface="Century Gothic" panose="020B0502020202020204" pitchFamily="34" charset="0"/>
                        </a:rPr>
                        <a:t> = 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bg2">
                              <a:lumMod val="50000"/>
                            </a:schemeClr>
                          </a:solidFill>
                          <a:latin typeface="Times New Roman" panose="02020603050405020304" pitchFamily="18" charset="0"/>
                          <a:cs typeface="Times New Roman" panose="02020603050405020304" pitchFamily="18" charset="0"/>
                        </a:rPr>
                        <a:t>m</a:t>
                      </a:r>
                      <a:r>
                        <a:rPr lang="en-GB" sz="2000" b="1" dirty="0">
                          <a:solidFill>
                            <a:schemeClr val="bg2">
                              <a:lumMod val="50000"/>
                            </a:schemeClr>
                          </a:solidFill>
                          <a:latin typeface="Century Gothic" panose="020B0502020202020204" pitchFamily="34" charset="0"/>
                        </a:rPr>
                        <a:t> = 19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41403049"/>
                  </a:ext>
                </a:extLst>
              </a:tr>
              <a:tr h="765146">
                <a:tc>
                  <a:txBody>
                    <a:bodyPr/>
                    <a:lstStyle/>
                    <a:p>
                      <a:pPr algn="ctr"/>
                      <a:r>
                        <a:rPr lang="en-GB" sz="2000" b="1" dirty="0">
                          <a:solidFill>
                            <a:srgbClr val="FF0000"/>
                          </a:solidFill>
                          <a:latin typeface="Century Gothic" panose="020B0502020202020204" pitchFamily="34" charset="0"/>
                        </a:rPr>
                        <a:t>B.</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rgbClr val="FF0000"/>
                          </a:solidFill>
                          <a:latin typeface="Times New Roman" panose="02020603050405020304" pitchFamily="18" charset="0"/>
                          <a:cs typeface="Times New Roman" panose="02020603050405020304" pitchFamily="18" charset="0"/>
                        </a:rPr>
                        <a:t>n</a:t>
                      </a:r>
                      <a:r>
                        <a:rPr lang="en-GB" sz="2000" b="1" dirty="0">
                          <a:solidFill>
                            <a:srgbClr val="FF0000"/>
                          </a:solidFill>
                          <a:latin typeface="Century Gothic" panose="020B0502020202020204" pitchFamily="34" charset="0"/>
                        </a:rPr>
                        <a:t> = 13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rgbClr val="FF0000"/>
                          </a:solidFill>
                          <a:latin typeface="Times New Roman" panose="02020603050405020304" pitchFamily="18" charset="0"/>
                          <a:cs typeface="Times New Roman" panose="02020603050405020304" pitchFamily="18" charset="0"/>
                        </a:rPr>
                        <a:t>m</a:t>
                      </a:r>
                      <a:r>
                        <a:rPr lang="en-GB" sz="2000" b="1" dirty="0">
                          <a:solidFill>
                            <a:srgbClr val="FF0000"/>
                          </a:solidFill>
                          <a:latin typeface="Century Gothic" panose="020B0502020202020204" pitchFamily="34" charset="0"/>
                        </a:rPr>
                        <a:t> = 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02148279"/>
                  </a:ext>
                </a:extLst>
              </a:tr>
              <a:tr h="765146">
                <a:tc>
                  <a:txBody>
                    <a:bodyPr/>
                    <a:lstStyle/>
                    <a:p>
                      <a:pPr algn="ctr"/>
                      <a:r>
                        <a:rPr lang="en-GB" sz="2000" b="1" dirty="0">
                          <a:solidFill>
                            <a:srgbClr val="FF0000"/>
                          </a:solidFill>
                          <a:latin typeface="Century Gothic" panose="020B0502020202020204" pitchFamily="34" charset="0"/>
                        </a:rPr>
                        <a:t>C.</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rgbClr val="FF0000"/>
                          </a:solidFill>
                          <a:latin typeface="Times New Roman" panose="02020603050405020304" pitchFamily="18" charset="0"/>
                          <a:cs typeface="Times New Roman" panose="02020603050405020304" pitchFamily="18" charset="0"/>
                        </a:rPr>
                        <a:t>n</a:t>
                      </a:r>
                      <a:r>
                        <a:rPr lang="en-GB" sz="2000" b="1" dirty="0">
                          <a:solidFill>
                            <a:srgbClr val="FF0000"/>
                          </a:solidFill>
                          <a:latin typeface="Century Gothic" panose="020B0502020202020204" pitchFamily="34" charset="0"/>
                        </a:rPr>
                        <a:t> = 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rgbClr val="FF0000"/>
                          </a:solidFill>
                          <a:latin typeface="Times New Roman" panose="02020603050405020304" pitchFamily="18" charset="0"/>
                          <a:cs typeface="Times New Roman" panose="02020603050405020304" pitchFamily="18" charset="0"/>
                        </a:rPr>
                        <a:t>m</a:t>
                      </a:r>
                      <a:r>
                        <a:rPr lang="en-GB" sz="2000" b="1" dirty="0">
                          <a:solidFill>
                            <a:srgbClr val="FF0000"/>
                          </a:solidFill>
                          <a:latin typeface="Century Gothic" panose="020B0502020202020204" pitchFamily="34" charset="0"/>
                        </a:rPr>
                        <a:t> = 26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20905768"/>
                  </a:ext>
                </a:extLst>
              </a:tr>
              <a:tr h="765146">
                <a:tc>
                  <a:txBody>
                    <a:bodyPr/>
                    <a:lstStyle/>
                    <a:p>
                      <a:pPr algn="ctr"/>
                      <a:r>
                        <a:rPr lang="en-GB" sz="2000" b="1" dirty="0">
                          <a:solidFill>
                            <a:schemeClr val="bg2">
                              <a:lumMod val="50000"/>
                            </a:schemeClr>
                          </a:solidFill>
                          <a:latin typeface="Century Gothic" panose="020B0502020202020204" pitchFamily="34" charset="0"/>
                        </a:rPr>
                        <a:t>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bg2">
                              <a:lumMod val="50000"/>
                            </a:schemeClr>
                          </a:solidFill>
                          <a:latin typeface="Times New Roman" panose="02020603050405020304" pitchFamily="18" charset="0"/>
                          <a:cs typeface="Times New Roman" panose="02020603050405020304" pitchFamily="18" charset="0"/>
                        </a:rPr>
                        <a:t>n</a:t>
                      </a:r>
                      <a:r>
                        <a:rPr lang="en-GB" sz="2000" b="1" dirty="0">
                          <a:solidFill>
                            <a:schemeClr val="bg2">
                              <a:lumMod val="50000"/>
                            </a:schemeClr>
                          </a:solidFill>
                          <a:latin typeface="Century Gothic" panose="020B0502020202020204" pitchFamily="34" charset="0"/>
                        </a:rPr>
                        <a:t> =  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bg2">
                              <a:lumMod val="50000"/>
                            </a:schemeClr>
                          </a:solidFill>
                          <a:latin typeface="Times New Roman" panose="02020603050405020304" pitchFamily="18" charset="0"/>
                          <a:cs typeface="Times New Roman" panose="02020603050405020304" pitchFamily="18" charset="0"/>
                        </a:rPr>
                        <a:t>m</a:t>
                      </a:r>
                      <a:r>
                        <a:rPr lang="en-GB" sz="2000" b="1" dirty="0">
                          <a:solidFill>
                            <a:schemeClr val="bg2">
                              <a:lumMod val="50000"/>
                            </a:schemeClr>
                          </a:solidFill>
                          <a:latin typeface="Century Gothic" panose="020B0502020202020204" pitchFamily="34" charset="0"/>
                        </a:rPr>
                        <a:t> = 38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9610964"/>
                  </a:ext>
                </a:extLst>
              </a:tr>
            </a:tbl>
          </a:graphicData>
        </a:graphic>
      </p:graphicFrame>
      <p:sp>
        <p:nvSpPr>
          <p:cNvPr id="9" name="Rounded Rectangle 11">
            <a:extLst>
              <a:ext uri="{FF2B5EF4-FFF2-40B4-BE49-F238E27FC236}">
                <a16:creationId xmlns:a16="http://schemas.microsoft.com/office/drawing/2014/main" id="{643E68E1-B94A-49E4-BEC7-D6513056C14A}"/>
              </a:ext>
            </a:extLst>
          </p:cNvPr>
          <p:cNvSpPr/>
          <p:nvPr/>
        </p:nvSpPr>
        <p:spPr>
          <a:xfrm>
            <a:off x="2758185" y="1862460"/>
            <a:ext cx="3627630" cy="889798"/>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b="1">
              <a:latin typeface="Century Gothic" panose="020B0502020202020204" pitchFamily="34" charset="0"/>
            </a:endParaRPr>
          </a:p>
        </p:txBody>
      </p:sp>
      <p:graphicFrame>
        <p:nvGraphicFramePr>
          <p:cNvPr id="10" name="Table 9">
            <a:extLst>
              <a:ext uri="{FF2B5EF4-FFF2-40B4-BE49-F238E27FC236}">
                <a16:creationId xmlns:a16="http://schemas.microsoft.com/office/drawing/2014/main" id="{7F61A329-A7FD-4504-99AE-1864D155904A}"/>
              </a:ext>
            </a:extLst>
          </p:cNvPr>
          <p:cNvGraphicFramePr>
            <a:graphicFrameLocks noGrp="1"/>
          </p:cNvGraphicFramePr>
          <p:nvPr>
            <p:extLst>
              <p:ext uri="{D42A27DB-BD31-4B8C-83A1-F6EECF244321}">
                <p14:modId xmlns:p14="http://schemas.microsoft.com/office/powerpoint/2010/main" val="3760714598"/>
              </p:ext>
            </p:extLst>
          </p:nvPr>
        </p:nvGraphicFramePr>
        <p:xfrm>
          <a:off x="2947642" y="1911009"/>
          <a:ext cx="3248717" cy="788186"/>
        </p:xfrm>
        <a:graphic>
          <a:graphicData uri="http://schemas.openxmlformats.org/drawingml/2006/table">
            <a:tbl>
              <a:tblPr firstRow="1" bandRow="1">
                <a:tableStyleId>{5940675A-B579-460E-94D1-54222C63F5DA}</a:tableStyleId>
              </a:tblPr>
              <a:tblGrid>
                <a:gridCol w="771482">
                  <a:extLst>
                    <a:ext uri="{9D8B030D-6E8A-4147-A177-3AD203B41FA5}">
                      <a16:colId xmlns:a16="http://schemas.microsoft.com/office/drawing/2014/main" val="2194221569"/>
                    </a:ext>
                  </a:extLst>
                </a:gridCol>
                <a:gridCol w="478025">
                  <a:extLst>
                    <a:ext uri="{9D8B030D-6E8A-4147-A177-3AD203B41FA5}">
                      <a16:colId xmlns:a16="http://schemas.microsoft.com/office/drawing/2014/main" val="2703247715"/>
                    </a:ext>
                  </a:extLst>
                </a:gridCol>
                <a:gridCol w="624753">
                  <a:extLst>
                    <a:ext uri="{9D8B030D-6E8A-4147-A177-3AD203B41FA5}">
                      <a16:colId xmlns:a16="http://schemas.microsoft.com/office/drawing/2014/main" val="343799545"/>
                    </a:ext>
                  </a:extLst>
                </a:gridCol>
                <a:gridCol w="624753">
                  <a:extLst>
                    <a:ext uri="{9D8B030D-6E8A-4147-A177-3AD203B41FA5}">
                      <a16:colId xmlns:a16="http://schemas.microsoft.com/office/drawing/2014/main" val="1813368467"/>
                    </a:ext>
                  </a:extLst>
                </a:gridCol>
                <a:gridCol w="749704">
                  <a:extLst>
                    <a:ext uri="{9D8B030D-6E8A-4147-A177-3AD203B41FA5}">
                      <a16:colId xmlns:a16="http://schemas.microsoft.com/office/drawing/2014/main" val="3740439046"/>
                    </a:ext>
                  </a:extLst>
                </a:gridCol>
              </a:tblGrid>
              <a:tr h="788186">
                <a:tc>
                  <a:txBody>
                    <a:bodyPr/>
                    <a:lstStyle/>
                    <a:p>
                      <a:pPr algn="ctr"/>
                      <a:r>
                        <a:rPr lang="en-GB" sz="2400" b="1" i="1" dirty="0">
                          <a:latin typeface="Times New Roman" panose="02020603050405020304" pitchFamily="18" charset="0"/>
                          <a:cs typeface="Times New Roman" panose="02020603050405020304" pitchFamily="18" charset="0"/>
                        </a:rPr>
                        <a:t>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latin typeface="Times New Roman" panose="02020603050405020304" pitchFamily="18" charset="0"/>
                          <a:cs typeface="Times New Roman" panose="02020603050405020304" pitchFamily="18" charset="0"/>
                        </a:rPr>
                        <a:t>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78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5679740"/>
                  </a:ext>
                </a:extLst>
              </a:tr>
            </a:tbl>
          </a:graphicData>
        </a:graphic>
      </p:graphicFrame>
    </p:spTree>
    <p:extLst>
      <p:ext uri="{BB962C8B-B14F-4D97-AF65-F5344CB8AC3E}">
        <p14:creationId xmlns:p14="http://schemas.microsoft.com/office/powerpoint/2010/main" val="3283786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err="1">
                <a:solidFill>
                  <a:schemeClr val="tx1"/>
                </a:solidFill>
                <a:latin typeface="Century Gothic" panose="020B0502020202020204" pitchFamily="34" charset="0"/>
              </a:rPr>
              <a:t>Imra</a:t>
            </a:r>
            <a:r>
              <a:rPr lang="en-GB" sz="2000" b="1" dirty="0">
                <a:solidFill>
                  <a:schemeClr val="tx1"/>
                </a:solidFill>
                <a:latin typeface="Century Gothic" panose="020B0502020202020204" pitchFamily="34" charset="0"/>
              </a:rPr>
              <a:t> can only find 1 pair of integer values for </a:t>
            </a:r>
            <a:r>
              <a:rPr lang="en-GB" sz="2400" b="1" i="1" dirty="0">
                <a:solidFill>
                  <a:schemeClr val="tx1"/>
                </a:solidFill>
                <a:latin typeface="Times New Roman" panose="02020603050405020304" pitchFamily="18" charset="0"/>
                <a:cs typeface="Times New Roman" panose="02020603050405020304" pitchFamily="18" charset="0"/>
              </a:rPr>
              <a:t>x</a:t>
            </a:r>
            <a:r>
              <a:rPr lang="en-GB" sz="2000" b="1" dirty="0">
                <a:solidFill>
                  <a:schemeClr val="tx1"/>
                </a:solidFill>
                <a:latin typeface="Century Gothic" panose="020B0502020202020204" pitchFamily="34" charset="0"/>
              </a:rPr>
              <a:t> and </a:t>
            </a:r>
            <a:r>
              <a:rPr lang="en-GB" sz="2400" b="1" i="1" dirty="0">
                <a:solidFill>
                  <a:schemeClr val="tx1"/>
                </a:solidFill>
                <a:latin typeface="Times New Roman" panose="02020603050405020304" pitchFamily="18" charset="0"/>
                <a:cs typeface="Times New Roman" panose="02020603050405020304" pitchFamily="18" charset="0"/>
              </a:rPr>
              <a:t>y</a:t>
            </a:r>
            <a:r>
              <a:rPr lang="en-GB" sz="2000" b="1" dirty="0">
                <a:solidFill>
                  <a:schemeClr val="tx1"/>
                </a:solidFill>
                <a:latin typeface="Century Gothic" panose="020B0502020202020204" pitchFamily="34" charset="0"/>
              </a:rPr>
              <a:t>. </a:t>
            </a:r>
          </a:p>
          <a:p>
            <a:pPr lvl="0" algn="ctr" defTabSz="685800">
              <a:defRPr/>
            </a:pPr>
            <a:r>
              <a:rPr lang="en-GB" sz="2000" b="1" dirty="0">
                <a:solidFill>
                  <a:schemeClr val="tx1"/>
                </a:solidFill>
                <a:latin typeface="Century Gothic" panose="020B0502020202020204" pitchFamily="34" charset="0"/>
              </a:rPr>
              <a:t>How many more are there?</a:t>
            </a:r>
          </a:p>
          <a:p>
            <a:pPr lvl="0"/>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9EE1C039-877B-4FFA-BD65-11855B1DD686}"/>
              </a:ext>
            </a:extLst>
          </p:cNvPr>
          <p:cNvGraphicFramePr>
            <a:graphicFrameLocks noGrp="1"/>
          </p:cNvGraphicFramePr>
          <p:nvPr>
            <p:extLst>
              <p:ext uri="{D42A27DB-BD31-4B8C-83A1-F6EECF244321}">
                <p14:modId xmlns:p14="http://schemas.microsoft.com/office/powerpoint/2010/main" val="3920440112"/>
              </p:ext>
            </p:extLst>
          </p:nvPr>
        </p:nvGraphicFramePr>
        <p:xfrm>
          <a:off x="2237006" y="2399486"/>
          <a:ext cx="4669988" cy="1163855"/>
        </p:xfrm>
        <a:graphic>
          <a:graphicData uri="http://schemas.openxmlformats.org/drawingml/2006/table">
            <a:tbl>
              <a:tblPr firstRow="1" bandRow="1">
                <a:tableStyleId>{5940675A-B579-460E-94D1-54222C63F5DA}</a:tableStyleId>
              </a:tblPr>
              <a:tblGrid>
                <a:gridCol w="941530">
                  <a:extLst>
                    <a:ext uri="{9D8B030D-6E8A-4147-A177-3AD203B41FA5}">
                      <a16:colId xmlns:a16="http://schemas.microsoft.com/office/drawing/2014/main" val="1929474695"/>
                    </a:ext>
                  </a:extLst>
                </a:gridCol>
                <a:gridCol w="941530">
                  <a:extLst>
                    <a:ext uri="{9D8B030D-6E8A-4147-A177-3AD203B41FA5}">
                      <a16:colId xmlns:a16="http://schemas.microsoft.com/office/drawing/2014/main" val="1822898337"/>
                    </a:ext>
                  </a:extLst>
                </a:gridCol>
                <a:gridCol w="941530">
                  <a:extLst>
                    <a:ext uri="{9D8B030D-6E8A-4147-A177-3AD203B41FA5}">
                      <a16:colId xmlns:a16="http://schemas.microsoft.com/office/drawing/2014/main" val="2126883495"/>
                    </a:ext>
                  </a:extLst>
                </a:gridCol>
                <a:gridCol w="941530">
                  <a:extLst>
                    <a:ext uri="{9D8B030D-6E8A-4147-A177-3AD203B41FA5}">
                      <a16:colId xmlns:a16="http://schemas.microsoft.com/office/drawing/2014/main" val="2236095484"/>
                    </a:ext>
                  </a:extLst>
                </a:gridCol>
                <a:gridCol w="903868">
                  <a:extLst>
                    <a:ext uri="{9D8B030D-6E8A-4147-A177-3AD203B41FA5}">
                      <a16:colId xmlns:a16="http://schemas.microsoft.com/office/drawing/2014/main" val="593370970"/>
                    </a:ext>
                  </a:extLst>
                </a:gridCol>
              </a:tblGrid>
              <a:tr h="1163855">
                <a:tc>
                  <a:txBody>
                    <a:bodyPr/>
                    <a:lstStyle/>
                    <a:p>
                      <a:pPr algn="ctr"/>
                      <a:r>
                        <a:rPr lang="en-GB" sz="4500" b="1" i="1" dirty="0">
                          <a:latin typeface="Times New Roman" panose="02020603050405020304" pitchFamily="18" charset="0"/>
                          <a:cs typeface="Times New Roman" panose="02020603050405020304" pitchFamily="18"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700" b="1" dirty="0">
                          <a:latin typeface="Century Gothic" panose="020B0502020202020204" pitchFamily="34" charset="0"/>
                        </a:rPr>
                        <a:t> 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4500" b="1" i="1" dirty="0">
                          <a:latin typeface="Times New Roman" panose="02020603050405020304" pitchFamily="18" charset="0"/>
                          <a:cs typeface="Times New Roman" panose="02020603050405020304" pitchFamily="18" charset="0"/>
                        </a:rPr>
                        <a:t>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700" b="1" dirty="0">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7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63049833"/>
                  </a:ext>
                </a:extLst>
              </a:tr>
            </a:tbl>
          </a:graphicData>
        </a:graphic>
      </p:graphicFrame>
    </p:spTree>
    <p:extLst>
      <p:ext uri="{BB962C8B-B14F-4D97-AF65-F5344CB8AC3E}">
        <p14:creationId xmlns:p14="http://schemas.microsoft.com/office/powerpoint/2010/main" val="73624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err="1">
                <a:solidFill>
                  <a:schemeClr val="tx1"/>
                </a:solidFill>
                <a:latin typeface="Century Gothic" panose="020B0502020202020204" pitchFamily="34" charset="0"/>
              </a:rPr>
              <a:t>Imra</a:t>
            </a:r>
            <a:r>
              <a:rPr lang="en-GB" sz="2000" b="1" dirty="0">
                <a:solidFill>
                  <a:schemeClr val="tx1"/>
                </a:solidFill>
                <a:latin typeface="Century Gothic" panose="020B0502020202020204" pitchFamily="34" charset="0"/>
              </a:rPr>
              <a:t> can only find 1 pair of integer values for </a:t>
            </a:r>
            <a:r>
              <a:rPr lang="en-GB" sz="2400" b="1" i="1" dirty="0">
                <a:solidFill>
                  <a:schemeClr val="tx1"/>
                </a:solidFill>
                <a:latin typeface="Times New Roman" panose="02020603050405020304" pitchFamily="18" charset="0"/>
                <a:cs typeface="Times New Roman" panose="02020603050405020304" pitchFamily="18" charset="0"/>
              </a:rPr>
              <a:t>x</a:t>
            </a:r>
            <a:r>
              <a:rPr lang="en-GB" sz="2000" b="1" dirty="0">
                <a:solidFill>
                  <a:schemeClr val="tx1"/>
                </a:solidFill>
                <a:latin typeface="Century Gothic" panose="020B0502020202020204" pitchFamily="34" charset="0"/>
              </a:rPr>
              <a:t> and </a:t>
            </a:r>
            <a:r>
              <a:rPr lang="en-GB" sz="2400" b="1" i="1" dirty="0">
                <a:solidFill>
                  <a:schemeClr val="tx1"/>
                </a:solidFill>
                <a:latin typeface="Times New Roman" panose="02020603050405020304" pitchFamily="18" charset="0"/>
                <a:cs typeface="Times New Roman" panose="02020603050405020304" pitchFamily="18" charset="0"/>
              </a:rPr>
              <a:t>y</a:t>
            </a:r>
            <a:r>
              <a:rPr lang="en-GB" sz="2000" b="1" dirty="0">
                <a:solidFill>
                  <a:schemeClr val="tx1"/>
                </a:solidFill>
                <a:latin typeface="Century Gothic" panose="020B0502020202020204" pitchFamily="34" charset="0"/>
              </a:rPr>
              <a:t>. </a:t>
            </a:r>
          </a:p>
          <a:p>
            <a:pPr lvl="0" algn="ctr" defTabSz="685800">
              <a:defRPr/>
            </a:pPr>
            <a:r>
              <a:rPr lang="en-GB" sz="2000" b="1" dirty="0">
                <a:solidFill>
                  <a:schemeClr val="tx1"/>
                </a:solidFill>
                <a:latin typeface="Century Gothic" panose="020B0502020202020204" pitchFamily="34" charset="0"/>
              </a:rPr>
              <a:t>How many more are there?</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1 more:</a:t>
            </a:r>
          </a:p>
          <a:p>
            <a:pPr lvl="0" algn="ctr" defTabSz="685800">
              <a:defRPr/>
            </a:pPr>
            <a:endParaRPr lang="en-GB" sz="2000" b="1" dirty="0">
              <a:solidFill>
                <a:srgbClr val="FF0000"/>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1 x 9 = 9</a:t>
            </a:r>
          </a:p>
          <a:p>
            <a:pPr lvl="0" algn="ctr" defTabSz="685800">
              <a:defRPr/>
            </a:pPr>
            <a:r>
              <a:rPr lang="en-GB" sz="2000" b="1" dirty="0">
                <a:solidFill>
                  <a:srgbClr val="FF0000"/>
                </a:solidFill>
                <a:latin typeface="Century Gothic" panose="020B0502020202020204" pitchFamily="34" charset="0"/>
              </a:rPr>
              <a:t>9 x 1 = 9</a:t>
            </a:r>
          </a:p>
          <a:p>
            <a:pPr lvl="0"/>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9EE1C039-877B-4FFA-BD65-11855B1DD686}"/>
              </a:ext>
            </a:extLst>
          </p:cNvPr>
          <p:cNvGraphicFramePr>
            <a:graphicFrameLocks noGrp="1"/>
          </p:cNvGraphicFramePr>
          <p:nvPr>
            <p:extLst>
              <p:ext uri="{D42A27DB-BD31-4B8C-83A1-F6EECF244321}">
                <p14:modId xmlns:p14="http://schemas.microsoft.com/office/powerpoint/2010/main" val="664971268"/>
              </p:ext>
            </p:extLst>
          </p:nvPr>
        </p:nvGraphicFramePr>
        <p:xfrm>
          <a:off x="2237006" y="2399486"/>
          <a:ext cx="4669988" cy="1163855"/>
        </p:xfrm>
        <a:graphic>
          <a:graphicData uri="http://schemas.openxmlformats.org/drawingml/2006/table">
            <a:tbl>
              <a:tblPr firstRow="1" bandRow="1">
                <a:tableStyleId>{5940675A-B579-460E-94D1-54222C63F5DA}</a:tableStyleId>
              </a:tblPr>
              <a:tblGrid>
                <a:gridCol w="941530">
                  <a:extLst>
                    <a:ext uri="{9D8B030D-6E8A-4147-A177-3AD203B41FA5}">
                      <a16:colId xmlns:a16="http://schemas.microsoft.com/office/drawing/2014/main" val="1929474695"/>
                    </a:ext>
                  </a:extLst>
                </a:gridCol>
                <a:gridCol w="941530">
                  <a:extLst>
                    <a:ext uri="{9D8B030D-6E8A-4147-A177-3AD203B41FA5}">
                      <a16:colId xmlns:a16="http://schemas.microsoft.com/office/drawing/2014/main" val="1822898337"/>
                    </a:ext>
                  </a:extLst>
                </a:gridCol>
                <a:gridCol w="941530">
                  <a:extLst>
                    <a:ext uri="{9D8B030D-6E8A-4147-A177-3AD203B41FA5}">
                      <a16:colId xmlns:a16="http://schemas.microsoft.com/office/drawing/2014/main" val="2126883495"/>
                    </a:ext>
                  </a:extLst>
                </a:gridCol>
                <a:gridCol w="941530">
                  <a:extLst>
                    <a:ext uri="{9D8B030D-6E8A-4147-A177-3AD203B41FA5}">
                      <a16:colId xmlns:a16="http://schemas.microsoft.com/office/drawing/2014/main" val="2236095484"/>
                    </a:ext>
                  </a:extLst>
                </a:gridCol>
                <a:gridCol w="903868">
                  <a:extLst>
                    <a:ext uri="{9D8B030D-6E8A-4147-A177-3AD203B41FA5}">
                      <a16:colId xmlns:a16="http://schemas.microsoft.com/office/drawing/2014/main" val="593370970"/>
                    </a:ext>
                  </a:extLst>
                </a:gridCol>
              </a:tblGrid>
              <a:tr h="1163855">
                <a:tc>
                  <a:txBody>
                    <a:bodyPr/>
                    <a:lstStyle/>
                    <a:p>
                      <a:pPr algn="ctr"/>
                      <a:r>
                        <a:rPr lang="en-GB" sz="4500" b="1" i="1" dirty="0">
                          <a:latin typeface="Times New Roman" panose="02020603050405020304" pitchFamily="18" charset="0"/>
                          <a:cs typeface="Times New Roman" panose="02020603050405020304" pitchFamily="18" charset="0"/>
                        </a:rPr>
                        <a:t>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700" b="1" dirty="0">
                          <a:latin typeface="Century Gothic" panose="020B0502020202020204" pitchFamily="34" charset="0"/>
                        </a:rPr>
                        <a:t> x</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4500" b="1" i="1" dirty="0">
                          <a:latin typeface="Times New Roman" panose="02020603050405020304" pitchFamily="18" charset="0"/>
                          <a:cs typeface="Times New Roman" panose="02020603050405020304" pitchFamily="18" charset="0"/>
                        </a:rPr>
                        <a:t>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700" b="1" dirty="0">
                          <a:latin typeface="Century Gothic" panose="020B0502020202020204" pitchFamily="34" charset="0"/>
                        </a:rPr>
                        <a:t>=</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700" b="1" dirty="0">
                          <a:latin typeface="Century Gothic" panose="020B0502020202020204" pitchFamily="34" charset="0"/>
                        </a:rPr>
                        <a:t>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63049833"/>
                  </a:ext>
                </a:extLst>
              </a:tr>
            </a:tbl>
          </a:graphicData>
        </a:graphic>
      </p:graphicFrame>
    </p:spTree>
    <p:extLst>
      <p:ext uri="{BB962C8B-B14F-4D97-AF65-F5344CB8AC3E}">
        <p14:creationId xmlns:p14="http://schemas.microsoft.com/office/powerpoint/2010/main" val="1853342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Francesca writes the following equation:</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For one of the possible pairs, she has written:</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algn="ctr" defTabSz="514350">
              <a:defRPr/>
            </a:pPr>
            <a:endParaRPr lang="en-GB" sz="2000" b="1" i="1" dirty="0">
              <a:solidFill>
                <a:schemeClr val="tx1"/>
              </a:solidFill>
              <a:latin typeface="Century Gothic" panose="020B0502020202020204" pitchFamily="34" charset="0"/>
              <a:cs typeface="Times New Roman" panose="02020603050405020304" pitchFamily="18" charset="0"/>
            </a:endParaRPr>
          </a:p>
          <a:p>
            <a:pPr lvl="0" algn="ctr" defTabSz="514350">
              <a:defRPr/>
            </a:pP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46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11</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your answer.</a:t>
            </a:r>
          </a:p>
          <a:p>
            <a:pPr lvl="0"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ectangle: Rounded Corners 2">
            <a:extLst>
              <a:ext uri="{FF2B5EF4-FFF2-40B4-BE49-F238E27FC236}">
                <a16:creationId xmlns:a16="http://schemas.microsoft.com/office/drawing/2014/main" id="{EB3AC0C1-95E5-43A0-BD94-7249C352981D}"/>
              </a:ext>
            </a:extLst>
          </p:cNvPr>
          <p:cNvSpPr/>
          <p:nvPr/>
        </p:nvSpPr>
        <p:spPr>
          <a:xfrm>
            <a:off x="3204001" y="1438614"/>
            <a:ext cx="2735998" cy="692003"/>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i="1" dirty="0">
                <a:solidFill>
                  <a:schemeClr val="tx1"/>
                </a:solidFill>
                <a:latin typeface="Times New Roman" panose="02020603050405020304" pitchFamily="18" charset="0"/>
                <a:cs typeface="Times New Roman" panose="02020603050405020304" pitchFamily="18" charset="0"/>
              </a:rPr>
              <a:t>a</a:t>
            </a:r>
            <a:r>
              <a:rPr lang="en-GB" sz="3200" b="1" dirty="0">
                <a:solidFill>
                  <a:schemeClr val="tx1"/>
                </a:solidFill>
                <a:latin typeface="Century Gothic" panose="020B0502020202020204" pitchFamily="34" charset="0"/>
              </a:rPr>
              <a:t> ÷ </a:t>
            </a:r>
            <a:r>
              <a:rPr lang="en-GB" sz="3600" b="1" i="1" dirty="0">
                <a:solidFill>
                  <a:schemeClr val="tx1"/>
                </a:solidFill>
                <a:latin typeface="Times New Roman" panose="02020603050405020304" pitchFamily="18" charset="0"/>
                <a:cs typeface="Times New Roman" panose="02020603050405020304" pitchFamily="18" charset="0"/>
              </a:rPr>
              <a:t>b</a:t>
            </a:r>
            <a:r>
              <a:rPr lang="en-GB" sz="3200" b="1" dirty="0">
                <a:solidFill>
                  <a:schemeClr val="tx1"/>
                </a:solidFill>
                <a:latin typeface="Century Gothic" panose="020B0502020202020204" pitchFamily="34" charset="0"/>
              </a:rPr>
              <a:t> = 4</a:t>
            </a:r>
          </a:p>
        </p:txBody>
      </p:sp>
    </p:spTree>
    <p:extLst>
      <p:ext uri="{BB962C8B-B14F-4D97-AF65-F5344CB8AC3E}">
        <p14:creationId xmlns:p14="http://schemas.microsoft.com/office/powerpoint/2010/main" val="1071900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Francesca writes the following equation:</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For one of the possible pairs, she has written:</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algn="ctr" defTabSz="514350">
              <a:defRPr/>
            </a:pPr>
            <a:endParaRPr lang="en-GB" sz="2000" b="1" i="1" dirty="0">
              <a:solidFill>
                <a:schemeClr val="tx1"/>
              </a:solidFill>
              <a:latin typeface="Century Gothic" panose="020B0502020202020204" pitchFamily="34" charset="0"/>
              <a:cs typeface="Times New Roman" panose="02020603050405020304" pitchFamily="18" charset="0"/>
            </a:endParaRPr>
          </a:p>
          <a:p>
            <a:pPr lvl="0" algn="ctr" defTabSz="514350">
              <a:defRPr/>
            </a:pP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46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11</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your answer.</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is not correct because…</a:t>
            </a:r>
          </a:p>
          <a:p>
            <a:pPr lvl="0"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ectangle: Rounded Corners 2">
            <a:extLst>
              <a:ext uri="{FF2B5EF4-FFF2-40B4-BE49-F238E27FC236}">
                <a16:creationId xmlns:a16="http://schemas.microsoft.com/office/drawing/2014/main" id="{EB3AC0C1-95E5-43A0-BD94-7249C352981D}"/>
              </a:ext>
            </a:extLst>
          </p:cNvPr>
          <p:cNvSpPr/>
          <p:nvPr/>
        </p:nvSpPr>
        <p:spPr>
          <a:xfrm>
            <a:off x="3204001" y="1438614"/>
            <a:ext cx="2735998" cy="692003"/>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i="1" dirty="0">
                <a:solidFill>
                  <a:schemeClr val="tx1"/>
                </a:solidFill>
                <a:latin typeface="Times New Roman" panose="02020603050405020304" pitchFamily="18" charset="0"/>
                <a:cs typeface="Times New Roman" panose="02020603050405020304" pitchFamily="18" charset="0"/>
              </a:rPr>
              <a:t>a</a:t>
            </a:r>
            <a:r>
              <a:rPr lang="en-GB" sz="3200" b="1" dirty="0">
                <a:solidFill>
                  <a:schemeClr val="tx1"/>
                </a:solidFill>
                <a:latin typeface="Century Gothic" panose="020B0502020202020204" pitchFamily="34" charset="0"/>
              </a:rPr>
              <a:t> ÷ </a:t>
            </a:r>
            <a:r>
              <a:rPr lang="en-GB" sz="3600" b="1" i="1" dirty="0">
                <a:solidFill>
                  <a:schemeClr val="tx1"/>
                </a:solidFill>
                <a:latin typeface="Times New Roman" panose="02020603050405020304" pitchFamily="18" charset="0"/>
                <a:cs typeface="Times New Roman" panose="02020603050405020304" pitchFamily="18" charset="0"/>
              </a:rPr>
              <a:t>b</a:t>
            </a:r>
            <a:r>
              <a:rPr lang="en-GB" sz="3200" b="1" dirty="0">
                <a:solidFill>
                  <a:schemeClr val="tx1"/>
                </a:solidFill>
                <a:latin typeface="Century Gothic" panose="020B0502020202020204" pitchFamily="34" charset="0"/>
              </a:rPr>
              <a:t> = 4</a:t>
            </a:r>
          </a:p>
        </p:txBody>
      </p:sp>
    </p:spTree>
    <p:extLst>
      <p:ext uri="{BB962C8B-B14F-4D97-AF65-F5344CB8AC3E}">
        <p14:creationId xmlns:p14="http://schemas.microsoft.com/office/powerpoint/2010/main" val="92844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Francesca writes the following equation:</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For one of the possible pairs, she has written:</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algn="ctr" defTabSz="514350">
              <a:defRPr/>
            </a:pPr>
            <a:endParaRPr lang="en-GB" sz="2000" b="1" i="1" dirty="0">
              <a:solidFill>
                <a:schemeClr val="tx1"/>
              </a:solidFill>
              <a:latin typeface="Century Gothic" panose="020B0502020202020204" pitchFamily="34" charset="0"/>
              <a:cs typeface="Times New Roman" panose="02020603050405020304" pitchFamily="18" charset="0"/>
            </a:endParaRPr>
          </a:p>
          <a:p>
            <a:pPr lvl="0" algn="ctr" defTabSz="514350">
              <a:defRPr/>
            </a:pP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46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11</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your answer.</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She is not correct because 46 cannot be divided by 11 to get an answer of 4.</a:t>
            </a:r>
          </a:p>
          <a:p>
            <a:pPr lvl="0"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ectangle: Rounded Corners 2">
            <a:extLst>
              <a:ext uri="{FF2B5EF4-FFF2-40B4-BE49-F238E27FC236}">
                <a16:creationId xmlns:a16="http://schemas.microsoft.com/office/drawing/2014/main" id="{EB3AC0C1-95E5-43A0-BD94-7249C352981D}"/>
              </a:ext>
            </a:extLst>
          </p:cNvPr>
          <p:cNvSpPr/>
          <p:nvPr/>
        </p:nvSpPr>
        <p:spPr>
          <a:xfrm>
            <a:off x="3204001" y="1438614"/>
            <a:ext cx="2735998" cy="692003"/>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i="1" dirty="0">
                <a:solidFill>
                  <a:schemeClr val="tx1"/>
                </a:solidFill>
                <a:latin typeface="Times New Roman" panose="02020603050405020304" pitchFamily="18" charset="0"/>
                <a:cs typeface="Times New Roman" panose="02020603050405020304" pitchFamily="18" charset="0"/>
              </a:rPr>
              <a:t>a</a:t>
            </a:r>
            <a:r>
              <a:rPr lang="en-GB" sz="3200" b="1" dirty="0">
                <a:solidFill>
                  <a:schemeClr val="tx1"/>
                </a:solidFill>
                <a:latin typeface="Century Gothic" panose="020B0502020202020204" pitchFamily="34" charset="0"/>
              </a:rPr>
              <a:t> ÷ </a:t>
            </a:r>
            <a:r>
              <a:rPr lang="en-GB" sz="3600" b="1" i="1" dirty="0">
                <a:solidFill>
                  <a:schemeClr val="tx1"/>
                </a:solidFill>
                <a:latin typeface="Times New Roman" panose="02020603050405020304" pitchFamily="18" charset="0"/>
                <a:cs typeface="Times New Roman" panose="02020603050405020304" pitchFamily="18" charset="0"/>
              </a:rPr>
              <a:t>b</a:t>
            </a:r>
            <a:r>
              <a:rPr lang="en-GB" sz="3200" b="1" dirty="0">
                <a:solidFill>
                  <a:schemeClr val="tx1"/>
                </a:solidFill>
                <a:latin typeface="Century Gothic" panose="020B0502020202020204" pitchFamily="34" charset="0"/>
              </a:rPr>
              <a:t> = 4</a:t>
            </a:r>
          </a:p>
        </p:txBody>
      </p:sp>
    </p:spTree>
    <p:extLst>
      <p:ext uri="{BB962C8B-B14F-4D97-AF65-F5344CB8AC3E}">
        <p14:creationId xmlns:p14="http://schemas.microsoft.com/office/powerpoint/2010/main" val="225165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pair of values have been used in the following </a:t>
            </a:r>
          </a:p>
          <a:p>
            <a:pPr algn="ctr"/>
            <a:r>
              <a:rPr lang="en-GB" sz="2000" b="1" dirty="0">
                <a:solidFill>
                  <a:schemeClr val="tx1"/>
                </a:solidFill>
                <a:latin typeface="Century Gothic" panose="020B0502020202020204" pitchFamily="34" charset="0"/>
              </a:rPr>
              <a:t>equations if the values are always the same? </a:t>
            </a:r>
            <a:endParaRPr lang="en-GB" sz="2000" b="1" dirty="0">
              <a:solidFill>
                <a:schemeClr val="tx1"/>
              </a:solidFill>
              <a:latin typeface="Century Gothic" panose="020B0502020202020204" pitchFamily="34" charset="0"/>
              <a:sym typeface="Wingdings" panose="05000000000000000000" pitchFamily="2" charset="2"/>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6" name="Group 5">
            <a:extLst>
              <a:ext uri="{FF2B5EF4-FFF2-40B4-BE49-F238E27FC236}">
                <a16:creationId xmlns:a16="http://schemas.microsoft.com/office/drawing/2014/main" id="{965A36C7-72A5-442D-8956-B3762874F4EE}"/>
              </a:ext>
            </a:extLst>
          </p:cNvPr>
          <p:cNvGrpSpPr/>
          <p:nvPr/>
        </p:nvGrpSpPr>
        <p:grpSpPr>
          <a:xfrm>
            <a:off x="2604371" y="2212573"/>
            <a:ext cx="3935258" cy="2440778"/>
            <a:chOff x="3942897" y="4323178"/>
            <a:chExt cx="2249079" cy="1394953"/>
          </a:xfrm>
        </p:grpSpPr>
        <p:sp>
          <p:nvSpPr>
            <p:cNvPr id="9" name="Rectangle: Rounded Corners 2">
              <a:extLst>
                <a:ext uri="{FF2B5EF4-FFF2-40B4-BE49-F238E27FC236}">
                  <a16:creationId xmlns:a16="http://schemas.microsoft.com/office/drawing/2014/main" id="{6703417C-1000-42C2-8E49-0D27AF38B823}"/>
                </a:ext>
              </a:extLst>
            </p:cNvPr>
            <p:cNvSpPr/>
            <p:nvPr/>
          </p:nvSpPr>
          <p:spPr>
            <a:xfrm>
              <a:off x="3942897" y="4323178"/>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i="1" dirty="0">
                <a:solidFill>
                  <a:schemeClr val="tx1"/>
                </a:solidFill>
                <a:latin typeface="Times New Roman" panose="02020603050405020304" pitchFamily="18" charset="0"/>
                <a:cs typeface="Times New Roman" panose="02020603050405020304" pitchFamily="18" charset="0"/>
              </a:endParaRPr>
            </a:p>
          </p:txBody>
        </p:sp>
        <p:sp>
          <p:nvSpPr>
            <p:cNvPr id="10" name="Rectangle: Rounded Corners 24">
              <a:extLst>
                <a:ext uri="{FF2B5EF4-FFF2-40B4-BE49-F238E27FC236}">
                  <a16:creationId xmlns:a16="http://schemas.microsoft.com/office/drawing/2014/main" id="{3CD27D8C-2573-433D-B19C-FCCA233154A5}"/>
                </a:ext>
              </a:extLst>
            </p:cNvPr>
            <p:cNvSpPr/>
            <p:nvPr/>
          </p:nvSpPr>
          <p:spPr>
            <a:xfrm>
              <a:off x="5589217" y="4323178"/>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20</a:t>
              </a:r>
            </a:p>
          </p:txBody>
        </p:sp>
        <p:sp>
          <p:nvSpPr>
            <p:cNvPr id="11" name="Rectangle: Rounded Corners 2">
              <a:extLst>
                <a:ext uri="{FF2B5EF4-FFF2-40B4-BE49-F238E27FC236}">
                  <a16:creationId xmlns:a16="http://schemas.microsoft.com/office/drawing/2014/main" id="{362DC9EA-89AD-463D-9999-5F5370C3A9F3}"/>
                </a:ext>
              </a:extLst>
            </p:cNvPr>
            <p:cNvSpPr/>
            <p:nvPr/>
          </p:nvSpPr>
          <p:spPr>
            <a:xfrm>
              <a:off x="3942897" y="4698136"/>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x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dirty="0">
                <a:solidFill>
                  <a:schemeClr val="tx1"/>
                </a:solidFill>
                <a:latin typeface="Times New Roman" panose="02020603050405020304" pitchFamily="18" charset="0"/>
                <a:cs typeface="Times New Roman" panose="02020603050405020304" pitchFamily="18" charset="0"/>
              </a:endParaRPr>
            </a:p>
          </p:txBody>
        </p:sp>
        <p:sp>
          <p:nvSpPr>
            <p:cNvPr id="12" name="Rectangle: Rounded Corners 24">
              <a:extLst>
                <a:ext uri="{FF2B5EF4-FFF2-40B4-BE49-F238E27FC236}">
                  <a16:creationId xmlns:a16="http://schemas.microsoft.com/office/drawing/2014/main" id="{4E146E63-36C3-4168-93D4-83F9E3CA0062}"/>
                </a:ext>
              </a:extLst>
            </p:cNvPr>
            <p:cNvSpPr/>
            <p:nvPr/>
          </p:nvSpPr>
          <p:spPr>
            <a:xfrm>
              <a:off x="5589217" y="4698136"/>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75</a:t>
              </a:r>
            </a:p>
          </p:txBody>
        </p:sp>
        <p:sp>
          <p:nvSpPr>
            <p:cNvPr id="13" name="Rectangle: Rounded Corners 2">
              <a:extLst>
                <a:ext uri="{FF2B5EF4-FFF2-40B4-BE49-F238E27FC236}">
                  <a16:creationId xmlns:a16="http://schemas.microsoft.com/office/drawing/2014/main" id="{421C61F6-EDD4-40B0-A615-96FC49CCAD8C}"/>
                </a:ext>
              </a:extLst>
            </p:cNvPr>
            <p:cNvSpPr/>
            <p:nvPr/>
          </p:nvSpPr>
          <p:spPr>
            <a:xfrm>
              <a:off x="3942897" y="5073094"/>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dirty="0">
                <a:solidFill>
                  <a:schemeClr val="tx1"/>
                </a:solidFill>
                <a:latin typeface="Times New Roman" panose="02020603050405020304" pitchFamily="18" charset="0"/>
                <a:cs typeface="Times New Roman" panose="02020603050405020304" pitchFamily="18" charset="0"/>
              </a:endParaRPr>
            </a:p>
          </p:txBody>
        </p:sp>
        <p:sp>
          <p:nvSpPr>
            <p:cNvPr id="14" name="Rectangle: Rounded Corners 24">
              <a:extLst>
                <a:ext uri="{FF2B5EF4-FFF2-40B4-BE49-F238E27FC236}">
                  <a16:creationId xmlns:a16="http://schemas.microsoft.com/office/drawing/2014/main" id="{537E44EB-647A-465B-B0B0-585BF08A8CDC}"/>
                </a:ext>
              </a:extLst>
            </p:cNvPr>
            <p:cNvSpPr/>
            <p:nvPr/>
          </p:nvSpPr>
          <p:spPr>
            <a:xfrm>
              <a:off x="5589217" y="5073094"/>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3</a:t>
              </a:r>
            </a:p>
          </p:txBody>
        </p:sp>
        <p:sp>
          <p:nvSpPr>
            <p:cNvPr id="15" name="Rectangle: Rounded Corners 2">
              <a:extLst>
                <a:ext uri="{FF2B5EF4-FFF2-40B4-BE49-F238E27FC236}">
                  <a16:creationId xmlns:a16="http://schemas.microsoft.com/office/drawing/2014/main" id="{4003F4B6-FDCA-4CD2-8FCA-B5493334709A}"/>
                </a:ext>
              </a:extLst>
            </p:cNvPr>
            <p:cNvSpPr/>
            <p:nvPr/>
          </p:nvSpPr>
          <p:spPr>
            <a:xfrm>
              <a:off x="3942897" y="5448051"/>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dirty="0">
                <a:solidFill>
                  <a:schemeClr val="tx1"/>
                </a:solidFill>
                <a:latin typeface="Times New Roman" panose="02020603050405020304" pitchFamily="18" charset="0"/>
                <a:cs typeface="Times New Roman" panose="02020603050405020304" pitchFamily="18" charset="0"/>
              </a:endParaRPr>
            </a:p>
          </p:txBody>
        </p:sp>
        <p:sp>
          <p:nvSpPr>
            <p:cNvPr id="16" name="Rectangle: Rounded Corners 24">
              <a:extLst>
                <a:ext uri="{FF2B5EF4-FFF2-40B4-BE49-F238E27FC236}">
                  <a16:creationId xmlns:a16="http://schemas.microsoft.com/office/drawing/2014/main" id="{03A19978-9E71-4530-AC5A-D1DBD20CF60A}"/>
                </a:ext>
              </a:extLst>
            </p:cNvPr>
            <p:cNvSpPr/>
            <p:nvPr/>
          </p:nvSpPr>
          <p:spPr>
            <a:xfrm>
              <a:off x="5589217" y="5448051"/>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10</a:t>
              </a:r>
            </a:p>
          </p:txBody>
        </p:sp>
        <p:sp>
          <p:nvSpPr>
            <p:cNvPr id="17" name="TextBox 16">
              <a:extLst>
                <a:ext uri="{FF2B5EF4-FFF2-40B4-BE49-F238E27FC236}">
                  <a16:creationId xmlns:a16="http://schemas.microsoft.com/office/drawing/2014/main" id="{A673A570-7073-4B41-A80C-F834892AE578}"/>
                </a:ext>
              </a:extLst>
            </p:cNvPr>
            <p:cNvSpPr txBox="1"/>
            <p:nvPr/>
          </p:nvSpPr>
          <p:spPr>
            <a:xfrm>
              <a:off x="5240192" y="4354247"/>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sp>
          <p:nvSpPr>
            <p:cNvPr id="20" name="TextBox 19">
              <a:extLst>
                <a:ext uri="{FF2B5EF4-FFF2-40B4-BE49-F238E27FC236}">
                  <a16:creationId xmlns:a16="http://schemas.microsoft.com/office/drawing/2014/main" id="{26A2CCA4-D62C-4F52-9A1B-0D9C752A4822}"/>
                </a:ext>
              </a:extLst>
            </p:cNvPr>
            <p:cNvSpPr txBox="1"/>
            <p:nvPr/>
          </p:nvSpPr>
          <p:spPr>
            <a:xfrm>
              <a:off x="5246676" y="4729200"/>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sp>
          <p:nvSpPr>
            <p:cNvPr id="21" name="TextBox 20">
              <a:extLst>
                <a:ext uri="{FF2B5EF4-FFF2-40B4-BE49-F238E27FC236}">
                  <a16:creationId xmlns:a16="http://schemas.microsoft.com/office/drawing/2014/main" id="{619AE0B6-AF1A-4817-BFD3-D71E94FB8F67}"/>
                </a:ext>
              </a:extLst>
            </p:cNvPr>
            <p:cNvSpPr txBox="1"/>
            <p:nvPr/>
          </p:nvSpPr>
          <p:spPr>
            <a:xfrm>
              <a:off x="5247893" y="5108681"/>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sp>
          <p:nvSpPr>
            <p:cNvPr id="22" name="TextBox 21">
              <a:extLst>
                <a:ext uri="{FF2B5EF4-FFF2-40B4-BE49-F238E27FC236}">
                  <a16:creationId xmlns:a16="http://schemas.microsoft.com/office/drawing/2014/main" id="{7FDD12CC-BBDC-4BDA-A94F-0546CC8269E0}"/>
                </a:ext>
              </a:extLst>
            </p:cNvPr>
            <p:cNvSpPr txBox="1"/>
            <p:nvPr/>
          </p:nvSpPr>
          <p:spPr>
            <a:xfrm>
              <a:off x="5246676" y="5483636"/>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grpSp>
    </p:spTree>
    <p:extLst>
      <p:ext uri="{BB962C8B-B14F-4D97-AF65-F5344CB8AC3E}">
        <p14:creationId xmlns:p14="http://schemas.microsoft.com/office/powerpoint/2010/main" val="4200870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pair of values have been used in the following </a:t>
            </a:r>
          </a:p>
          <a:p>
            <a:pPr algn="ctr"/>
            <a:r>
              <a:rPr lang="en-GB" sz="2000" b="1" dirty="0">
                <a:solidFill>
                  <a:schemeClr val="tx1"/>
                </a:solidFill>
                <a:latin typeface="Century Gothic" panose="020B0502020202020204" pitchFamily="34" charset="0"/>
              </a:rPr>
              <a:t>equations if the values are always the same? </a:t>
            </a:r>
            <a:endParaRPr lang="en-GB" sz="2000" b="1" dirty="0">
              <a:solidFill>
                <a:schemeClr val="tx1"/>
              </a:solidFill>
              <a:latin typeface="Century Gothic" panose="020B0502020202020204" pitchFamily="34" charset="0"/>
              <a:sym typeface="Wingdings" panose="05000000000000000000" pitchFamily="2" charset="2"/>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6" name="Group 5">
            <a:extLst>
              <a:ext uri="{FF2B5EF4-FFF2-40B4-BE49-F238E27FC236}">
                <a16:creationId xmlns:a16="http://schemas.microsoft.com/office/drawing/2014/main" id="{965A36C7-72A5-442D-8956-B3762874F4EE}"/>
              </a:ext>
            </a:extLst>
          </p:cNvPr>
          <p:cNvGrpSpPr/>
          <p:nvPr/>
        </p:nvGrpSpPr>
        <p:grpSpPr>
          <a:xfrm>
            <a:off x="2604371" y="2212573"/>
            <a:ext cx="3935258" cy="2440778"/>
            <a:chOff x="3942897" y="4323178"/>
            <a:chExt cx="2249079" cy="1394953"/>
          </a:xfrm>
        </p:grpSpPr>
        <p:sp>
          <p:nvSpPr>
            <p:cNvPr id="9" name="Rectangle: Rounded Corners 2">
              <a:extLst>
                <a:ext uri="{FF2B5EF4-FFF2-40B4-BE49-F238E27FC236}">
                  <a16:creationId xmlns:a16="http://schemas.microsoft.com/office/drawing/2014/main" id="{6703417C-1000-42C2-8E49-0D27AF38B823}"/>
                </a:ext>
              </a:extLst>
            </p:cNvPr>
            <p:cNvSpPr/>
            <p:nvPr/>
          </p:nvSpPr>
          <p:spPr>
            <a:xfrm>
              <a:off x="3942897" y="4323178"/>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i="1" dirty="0">
                <a:solidFill>
                  <a:schemeClr val="tx1"/>
                </a:solidFill>
                <a:latin typeface="Times New Roman" panose="02020603050405020304" pitchFamily="18" charset="0"/>
                <a:cs typeface="Times New Roman" panose="02020603050405020304" pitchFamily="18" charset="0"/>
              </a:endParaRPr>
            </a:p>
          </p:txBody>
        </p:sp>
        <p:sp>
          <p:nvSpPr>
            <p:cNvPr id="10" name="Rectangle: Rounded Corners 24">
              <a:extLst>
                <a:ext uri="{FF2B5EF4-FFF2-40B4-BE49-F238E27FC236}">
                  <a16:creationId xmlns:a16="http://schemas.microsoft.com/office/drawing/2014/main" id="{3CD27D8C-2573-433D-B19C-FCCA233154A5}"/>
                </a:ext>
              </a:extLst>
            </p:cNvPr>
            <p:cNvSpPr/>
            <p:nvPr/>
          </p:nvSpPr>
          <p:spPr>
            <a:xfrm>
              <a:off x="5589217" y="4323178"/>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20</a:t>
              </a:r>
            </a:p>
          </p:txBody>
        </p:sp>
        <p:sp>
          <p:nvSpPr>
            <p:cNvPr id="11" name="Rectangle: Rounded Corners 2">
              <a:extLst>
                <a:ext uri="{FF2B5EF4-FFF2-40B4-BE49-F238E27FC236}">
                  <a16:creationId xmlns:a16="http://schemas.microsoft.com/office/drawing/2014/main" id="{362DC9EA-89AD-463D-9999-5F5370C3A9F3}"/>
                </a:ext>
              </a:extLst>
            </p:cNvPr>
            <p:cNvSpPr/>
            <p:nvPr/>
          </p:nvSpPr>
          <p:spPr>
            <a:xfrm>
              <a:off x="3942897" y="4698136"/>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x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dirty="0">
                <a:solidFill>
                  <a:schemeClr val="tx1"/>
                </a:solidFill>
                <a:latin typeface="Times New Roman" panose="02020603050405020304" pitchFamily="18" charset="0"/>
                <a:cs typeface="Times New Roman" panose="02020603050405020304" pitchFamily="18" charset="0"/>
              </a:endParaRPr>
            </a:p>
          </p:txBody>
        </p:sp>
        <p:sp>
          <p:nvSpPr>
            <p:cNvPr id="12" name="Rectangle: Rounded Corners 24">
              <a:extLst>
                <a:ext uri="{FF2B5EF4-FFF2-40B4-BE49-F238E27FC236}">
                  <a16:creationId xmlns:a16="http://schemas.microsoft.com/office/drawing/2014/main" id="{4E146E63-36C3-4168-93D4-83F9E3CA0062}"/>
                </a:ext>
              </a:extLst>
            </p:cNvPr>
            <p:cNvSpPr/>
            <p:nvPr/>
          </p:nvSpPr>
          <p:spPr>
            <a:xfrm>
              <a:off x="5589217" y="4698136"/>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75</a:t>
              </a:r>
            </a:p>
          </p:txBody>
        </p:sp>
        <p:sp>
          <p:nvSpPr>
            <p:cNvPr id="13" name="Rectangle: Rounded Corners 2">
              <a:extLst>
                <a:ext uri="{FF2B5EF4-FFF2-40B4-BE49-F238E27FC236}">
                  <a16:creationId xmlns:a16="http://schemas.microsoft.com/office/drawing/2014/main" id="{421C61F6-EDD4-40B0-A615-96FC49CCAD8C}"/>
                </a:ext>
              </a:extLst>
            </p:cNvPr>
            <p:cNvSpPr/>
            <p:nvPr/>
          </p:nvSpPr>
          <p:spPr>
            <a:xfrm>
              <a:off x="3942897" y="5073094"/>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dirty="0">
                <a:solidFill>
                  <a:schemeClr val="tx1"/>
                </a:solidFill>
                <a:latin typeface="Times New Roman" panose="02020603050405020304" pitchFamily="18" charset="0"/>
                <a:cs typeface="Times New Roman" panose="02020603050405020304" pitchFamily="18" charset="0"/>
              </a:endParaRPr>
            </a:p>
          </p:txBody>
        </p:sp>
        <p:sp>
          <p:nvSpPr>
            <p:cNvPr id="14" name="Rectangle: Rounded Corners 24">
              <a:extLst>
                <a:ext uri="{FF2B5EF4-FFF2-40B4-BE49-F238E27FC236}">
                  <a16:creationId xmlns:a16="http://schemas.microsoft.com/office/drawing/2014/main" id="{537E44EB-647A-465B-B0B0-585BF08A8CDC}"/>
                </a:ext>
              </a:extLst>
            </p:cNvPr>
            <p:cNvSpPr/>
            <p:nvPr/>
          </p:nvSpPr>
          <p:spPr>
            <a:xfrm>
              <a:off x="5589217" y="5073094"/>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3</a:t>
              </a:r>
            </a:p>
          </p:txBody>
        </p:sp>
        <p:sp>
          <p:nvSpPr>
            <p:cNvPr id="15" name="Rectangle: Rounded Corners 2">
              <a:extLst>
                <a:ext uri="{FF2B5EF4-FFF2-40B4-BE49-F238E27FC236}">
                  <a16:creationId xmlns:a16="http://schemas.microsoft.com/office/drawing/2014/main" id="{4003F4B6-FDCA-4CD2-8FCA-B5493334709A}"/>
                </a:ext>
              </a:extLst>
            </p:cNvPr>
            <p:cNvSpPr/>
            <p:nvPr/>
          </p:nvSpPr>
          <p:spPr>
            <a:xfrm>
              <a:off x="3942897" y="5448051"/>
              <a:ext cx="1174608"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a:t>
              </a:r>
              <a:r>
                <a:rPr lang="en-GB" sz="2400" b="1" i="1" dirty="0">
                  <a:solidFill>
                    <a:schemeClr val="tx1"/>
                  </a:solidFill>
                  <a:latin typeface="Times New Roman" panose="02020603050405020304" pitchFamily="18" charset="0"/>
                  <a:cs typeface="Times New Roman" panose="02020603050405020304" pitchFamily="18" charset="0"/>
                </a:rPr>
                <a:t>b</a:t>
              </a:r>
              <a:endParaRPr lang="en-GB" sz="2000" b="1" dirty="0">
                <a:solidFill>
                  <a:schemeClr val="tx1"/>
                </a:solidFill>
                <a:latin typeface="Times New Roman" panose="02020603050405020304" pitchFamily="18" charset="0"/>
                <a:cs typeface="Times New Roman" panose="02020603050405020304" pitchFamily="18" charset="0"/>
              </a:endParaRPr>
            </a:p>
          </p:txBody>
        </p:sp>
        <p:sp>
          <p:nvSpPr>
            <p:cNvPr id="16" name="Rectangle: Rounded Corners 24">
              <a:extLst>
                <a:ext uri="{FF2B5EF4-FFF2-40B4-BE49-F238E27FC236}">
                  <a16:creationId xmlns:a16="http://schemas.microsoft.com/office/drawing/2014/main" id="{03A19978-9E71-4530-AC5A-D1DBD20CF60A}"/>
                </a:ext>
              </a:extLst>
            </p:cNvPr>
            <p:cNvSpPr/>
            <p:nvPr/>
          </p:nvSpPr>
          <p:spPr>
            <a:xfrm>
              <a:off x="5589217" y="5448051"/>
              <a:ext cx="602759" cy="27008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10</a:t>
              </a:r>
            </a:p>
          </p:txBody>
        </p:sp>
        <p:sp>
          <p:nvSpPr>
            <p:cNvPr id="17" name="TextBox 16">
              <a:extLst>
                <a:ext uri="{FF2B5EF4-FFF2-40B4-BE49-F238E27FC236}">
                  <a16:creationId xmlns:a16="http://schemas.microsoft.com/office/drawing/2014/main" id="{A673A570-7073-4B41-A80C-F834892AE578}"/>
                </a:ext>
              </a:extLst>
            </p:cNvPr>
            <p:cNvSpPr txBox="1"/>
            <p:nvPr/>
          </p:nvSpPr>
          <p:spPr>
            <a:xfrm>
              <a:off x="5240192" y="4354247"/>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sp>
          <p:nvSpPr>
            <p:cNvPr id="20" name="TextBox 19">
              <a:extLst>
                <a:ext uri="{FF2B5EF4-FFF2-40B4-BE49-F238E27FC236}">
                  <a16:creationId xmlns:a16="http://schemas.microsoft.com/office/drawing/2014/main" id="{26A2CCA4-D62C-4F52-9A1B-0D9C752A4822}"/>
                </a:ext>
              </a:extLst>
            </p:cNvPr>
            <p:cNvSpPr txBox="1"/>
            <p:nvPr/>
          </p:nvSpPr>
          <p:spPr>
            <a:xfrm>
              <a:off x="5246676" y="4729200"/>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sp>
          <p:nvSpPr>
            <p:cNvPr id="21" name="TextBox 20">
              <a:extLst>
                <a:ext uri="{FF2B5EF4-FFF2-40B4-BE49-F238E27FC236}">
                  <a16:creationId xmlns:a16="http://schemas.microsoft.com/office/drawing/2014/main" id="{619AE0B6-AF1A-4817-BFD3-D71E94FB8F67}"/>
                </a:ext>
              </a:extLst>
            </p:cNvPr>
            <p:cNvSpPr txBox="1"/>
            <p:nvPr/>
          </p:nvSpPr>
          <p:spPr>
            <a:xfrm>
              <a:off x="5247893" y="5108681"/>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sp>
          <p:nvSpPr>
            <p:cNvPr id="22" name="TextBox 21">
              <a:extLst>
                <a:ext uri="{FF2B5EF4-FFF2-40B4-BE49-F238E27FC236}">
                  <a16:creationId xmlns:a16="http://schemas.microsoft.com/office/drawing/2014/main" id="{7FDD12CC-BBDC-4BDA-A94F-0546CC8269E0}"/>
                </a:ext>
              </a:extLst>
            </p:cNvPr>
            <p:cNvSpPr txBox="1"/>
            <p:nvPr/>
          </p:nvSpPr>
          <p:spPr>
            <a:xfrm>
              <a:off x="5246676" y="5483636"/>
              <a:ext cx="235251" cy="228671"/>
            </a:xfrm>
            <a:prstGeom prst="rect">
              <a:avLst/>
            </a:prstGeom>
            <a:noFill/>
            <a:ln w="28575">
              <a:noFill/>
            </a:ln>
          </p:spPr>
          <p:txBody>
            <a:bodyPr wrap="square" rtlCol="0">
              <a:spAutoFit/>
            </a:bodyPr>
            <a:lstStyle/>
            <a:p>
              <a:pPr algn="ctr"/>
              <a:r>
                <a:rPr lang="en-GB" sz="2000" b="1" dirty="0">
                  <a:latin typeface="Century Gothic" panose="020B0502020202020204" pitchFamily="34" charset="0"/>
                </a:rPr>
                <a:t>=</a:t>
              </a:r>
            </a:p>
          </p:txBody>
        </p:sp>
      </p:grpSp>
      <p:sp>
        <p:nvSpPr>
          <p:cNvPr id="23" name="Rectangle: Rounded Corners 2">
            <a:extLst>
              <a:ext uri="{FF2B5EF4-FFF2-40B4-BE49-F238E27FC236}">
                <a16:creationId xmlns:a16="http://schemas.microsoft.com/office/drawing/2014/main" id="{9D26A4A3-D8D3-4378-81EA-8507D1323FFC}"/>
              </a:ext>
            </a:extLst>
          </p:cNvPr>
          <p:cNvSpPr/>
          <p:nvPr/>
        </p:nvSpPr>
        <p:spPr>
          <a:xfrm>
            <a:off x="2907148" y="5337010"/>
            <a:ext cx="3329704" cy="47256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dirty="0">
                <a:solidFill>
                  <a:srgbClr val="FF0000"/>
                </a:solidFill>
                <a:latin typeface="Century Gothic" panose="020B0502020202020204" pitchFamily="34" charset="0"/>
              </a:rPr>
              <a:t> = 15;  </a:t>
            </a:r>
            <a:r>
              <a:rPr lang="en-GB" sz="2400" b="1" i="1" dirty="0">
                <a:solidFill>
                  <a:srgbClr val="FF0000"/>
                </a:solidFill>
                <a:latin typeface="Times New Roman" panose="02020603050405020304" pitchFamily="18" charset="0"/>
                <a:cs typeface="Times New Roman" panose="02020603050405020304" pitchFamily="18" charset="0"/>
              </a:rPr>
              <a:t>b</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a:t>
            </a:r>
            <a:r>
              <a:rPr lang="en-GB" sz="2000" b="1" i="1" dirty="0">
                <a:solidFill>
                  <a:srgbClr val="FF0000"/>
                </a:solidFill>
                <a:latin typeface="Century Gothic" panose="020B0502020202020204" pitchFamily="34" charset="0"/>
              </a:rPr>
              <a:t> 5</a:t>
            </a:r>
            <a:endParaRPr lang="en-GB" sz="20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14535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CD53D828-2D49-400B-944A-8BCC75698701}"/>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4" name="Rectangle 13">
            <a:extLst>
              <a:ext uri="{FF2B5EF4-FFF2-40B4-BE49-F238E27FC236}">
                <a16:creationId xmlns:a16="http://schemas.microsoft.com/office/drawing/2014/main" id="{C1BAE9E7-E473-437B-B190-9A98091D2436}"/>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Martin is finding pairs of values for the equation below. </a:t>
            </a: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endParaRPr lang="en-GB" sz="24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says,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Martin correct? Explain why.</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2" name="Rectangle: Rounded Corners 2">
            <a:extLst>
              <a:ext uri="{FF2B5EF4-FFF2-40B4-BE49-F238E27FC236}">
                <a16:creationId xmlns:a16="http://schemas.microsoft.com/office/drawing/2014/main" id="{AB96319D-C318-4673-9883-B2C384F86187}"/>
              </a:ext>
            </a:extLst>
          </p:cNvPr>
          <p:cNvSpPr/>
          <p:nvPr/>
        </p:nvSpPr>
        <p:spPr>
          <a:xfrm>
            <a:off x="3396203" y="1424988"/>
            <a:ext cx="2351593" cy="670512"/>
          </a:xfrm>
          <a:prstGeom prst="roundRect">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a</a:t>
            </a:r>
            <a:r>
              <a:rPr lang="en-GB" sz="2400" b="1" dirty="0">
                <a:solidFill>
                  <a:schemeClr val="tx1"/>
                </a:solidFill>
                <a:latin typeface="Century Gothic" panose="020B0502020202020204" pitchFamily="34" charset="0"/>
              </a:rPr>
              <a:t> – </a:t>
            </a:r>
            <a:r>
              <a:rPr lang="en-GB" sz="2800" b="1" i="1" dirty="0">
                <a:solidFill>
                  <a:schemeClr val="tx1"/>
                </a:solidFill>
                <a:latin typeface="Times New Roman" panose="02020603050405020304" pitchFamily="18" charset="0"/>
                <a:cs typeface="Times New Roman" panose="02020603050405020304" pitchFamily="18" charset="0"/>
              </a:rPr>
              <a:t>b</a:t>
            </a:r>
            <a:r>
              <a:rPr lang="en-GB" sz="2400" b="1" i="1" dirty="0">
                <a:solidFill>
                  <a:schemeClr val="tx1"/>
                </a:solidFill>
                <a:latin typeface="Century Gothic" panose="020B0502020202020204" pitchFamily="34" charset="0"/>
              </a:rPr>
              <a:t> </a:t>
            </a:r>
            <a:r>
              <a:rPr lang="en-GB" sz="2400" b="1" dirty="0">
                <a:solidFill>
                  <a:schemeClr val="tx1"/>
                </a:solidFill>
                <a:latin typeface="Century Gothic" panose="020B0502020202020204" pitchFamily="34" charset="0"/>
              </a:rPr>
              <a:t>= 5.6</a:t>
            </a:r>
          </a:p>
        </p:txBody>
      </p:sp>
      <p:sp>
        <p:nvSpPr>
          <p:cNvPr id="13" name="Rounded Rectangular Callout 8">
            <a:extLst>
              <a:ext uri="{FF2B5EF4-FFF2-40B4-BE49-F238E27FC236}">
                <a16:creationId xmlns:a16="http://schemas.microsoft.com/office/drawing/2014/main" id="{661F4237-BD0D-4503-A116-2E9E9A617467}"/>
              </a:ext>
            </a:extLst>
          </p:cNvPr>
          <p:cNvSpPr/>
          <p:nvPr/>
        </p:nvSpPr>
        <p:spPr>
          <a:xfrm>
            <a:off x="2550437" y="2823021"/>
            <a:ext cx="4682320" cy="955975"/>
          </a:xfrm>
          <a:prstGeom prst="wedgeRoundRectCallout">
            <a:avLst>
              <a:gd name="adj1" fmla="val -58387"/>
              <a:gd name="adj2" fmla="val 33212"/>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Both values must be a decimal because the answer is a decimal.</a:t>
            </a:r>
          </a:p>
        </p:txBody>
      </p:sp>
    </p:spTree>
    <p:extLst>
      <p:ext uri="{BB962C8B-B14F-4D97-AF65-F5344CB8AC3E}">
        <p14:creationId xmlns:p14="http://schemas.microsoft.com/office/powerpoint/2010/main" val="63601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CD53D828-2D49-400B-944A-8BCC75698701}"/>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4" name="Rectangle 13">
            <a:extLst>
              <a:ext uri="{FF2B5EF4-FFF2-40B4-BE49-F238E27FC236}">
                <a16:creationId xmlns:a16="http://schemas.microsoft.com/office/drawing/2014/main" id="{C1BAE9E7-E473-437B-B190-9A98091D2436}"/>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Martin is finding pairs of values for the equation below. </a:t>
            </a: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endParaRPr lang="en-GB" sz="24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says,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Martin correct? Explain why.</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Martin is not correct because...</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9" name="Rounded Rectangular Callout 8">
            <a:extLst>
              <a:ext uri="{FF2B5EF4-FFF2-40B4-BE49-F238E27FC236}">
                <a16:creationId xmlns:a16="http://schemas.microsoft.com/office/drawing/2014/main" id="{22896C19-B969-45E8-9DBF-870AC0F26A34}"/>
              </a:ext>
            </a:extLst>
          </p:cNvPr>
          <p:cNvSpPr/>
          <p:nvPr/>
        </p:nvSpPr>
        <p:spPr>
          <a:xfrm>
            <a:off x="2550437" y="2823021"/>
            <a:ext cx="4682320" cy="955975"/>
          </a:xfrm>
          <a:prstGeom prst="wedgeRoundRectCallout">
            <a:avLst>
              <a:gd name="adj1" fmla="val -58387"/>
              <a:gd name="adj2" fmla="val 33212"/>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Both values must be a decimal because the answer is a decimal.</a:t>
            </a:r>
          </a:p>
        </p:txBody>
      </p:sp>
      <p:sp>
        <p:nvSpPr>
          <p:cNvPr id="15" name="Rectangle: Rounded Corners 2">
            <a:extLst>
              <a:ext uri="{FF2B5EF4-FFF2-40B4-BE49-F238E27FC236}">
                <a16:creationId xmlns:a16="http://schemas.microsoft.com/office/drawing/2014/main" id="{89883D2A-820B-45F2-9C35-3C7240E61F5D}"/>
              </a:ext>
            </a:extLst>
          </p:cNvPr>
          <p:cNvSpPr/>
          <p:nvPr/>
        </p:nvSpPr>
        <p:spPr>
          <a:xfrm>
            <a:off x="3396203" y="1424988"/>
            <a:ext cx="2351593" cy="670512"/>
          </a:xfrm>
          <a:prstGeom prst="roundRect">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a</a:t>
            </a:r>
            <a:r>
              <a:rPr lang="en-GB" sz="2400" b="1" dirty="0">
                <a:solidFill>
                  <a:schemeClr val="tx1"/>
                </a:solidFill>
                <a:latin typeface="Century Gothic" panose="020B0502020202020204" pitchFamily="34" charset="0"/>
              </a:rPr>
              <a:t> – </a:t>
            </a:r>
            <a:r>
              <a:rPr lang="en-GB" sz="2800" b="1" i="1" dirty="0">
                <a:solidFill>
                  <a:schemeClr val="tx1"/>
                </a:solidFill>
                <a:latin typeface="Times New Roman" panose="02020603050405020304" pitchFamily="18" charset="0"/>
                <a:cs typeface="Times New Roman" panose="02020603050405020304" pitchFamily="18" charset="0"/>
              </a:rPr>
              <a:t>b</a:t>
            </a:r>
            <a:r>
              <a:rPr lang="en-GB" sz="2400" b="1" i="1" dirty="0">
                <a:solidFill>
                  <a:schemeClr val="tx1"/>
                </a:solidFill>
                <a:latin typeface="Century Gothic" panose="020B0502020202020204" pitchFamily="34" charset="0"/>
              </a:rPr>
              <a:t> </a:t>
            </a:r>
            <a:r>
              <a:rPr lang="en-GB" sz="2400" b="1" dirty="0">
                <a:solidFill>
                  <a:schemeClr val="tx1"/>
                </a:solidFill>
                <a:latin typeface="Century Gothic" panose="020B0502020202020204" pitchFamily="34" charset="0"/>
              </a:rPr>
              <a:t>= 5.6</a:t>
            </a:r>
          </a:p>
        </p:txBody>
      </p:sp>
    </p:spTree>
    <p:extLst>
      <p:ext uri="{BB962C8B-B14F-4D97-AF65-F5344CB8AC3E}">
        <p14:creationId xmlns:p14="http://schemas.microsoft.com/office/powerpoint/2010/main" val="363453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Algebra</a:t>
            </a:r>
          </a:p>
          <a:p>
            <a:pPr algn="ctr"/>
            <a:endParaRPr lang="en-GB" sz="2000" b="1" u="sng" dirty="0">
              <a:solidFill>
                <a:srgbClr val="E7E6E6">
                  <a:lumMod val="50000"/>
                </a:srgbClr>
              </a:solidFill>
              <a:latin typeface="Century Gothic" panose="020B0502020202020204" pitchFamily="34" charset="0"/>
            </a:endParaRPr>
          </a:p>
          <a:p>
            <a:pPr algn="ctr"/>
            <a:endParaRPr lang="en-GB" sz="2000" b="1" u="sng" dirty="0">
              <a:solidFill>
                <a:srgbClr val="E7E6E6">
                  <a:lumMod val="50000"/>
                </a:srgbClr>
              </a:solidFill>
              <a:latin typeface="Century Gothic" panose="020B0502020202020204" pitchFamily="34" charset="0"/>
            </a:endParaRPr>
          </a:p>
          <a:p>
            <a:pPr algn="ctr"/>
            <a:endParaRPr lang="en-GB" sz="6000" b="1" dirty="0">
              <a:solidFill>
                <a:schemeClr val="bg2">
                  <a:lumMod val="25000"/>
                </a:schemeClr>
              </a:solidFill>
              <a:latin typeface="Century Gothic" panose="020B0502020202020204" pitchFamily="34" charset="0"/>
            </a:endParaRPr>
          </a:p>
          <a:p>
            <a:pPr algn="ctr"/>
            <a:r>
              <a:rPr lang="en-GB" sz="6000" b="1" dirty="0">
                <a:solidFill>
                  <a:schemeClr val="bg2">
                    <a:lumMod val="25000"/>
                  </a:schemeClr>
                </a:solidFill>
                <a:latin typeface="Century Gothic" panose="020B0502020202020204" pitchFamily="34" charset="0"/>
              </a:rPr>
              <a:t>Step 9: Find Pairs of Values  1</a:t>
            </a:r>
            <a:endParaRPr lang="en-GB" sz="4800" b="1" dirty="0">
              <a:solidFill>
                <a:schemeClr val="bg2">
                  <a:lumMod val="25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669721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CD53D828-2D49-400B-944A-8BCC75698701}"/>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4" name="Rectangle 13">
            <a:extLst>
              <a:ext uri="{FF2B5EF4-FFF2-40B4-BE49-F238E27FC236}">
                <a16:creationId xmlns:a16="http://schemas.microsoft.com/office/drawing/2014/main" id="{C1BAE9E7-E473-437B-B190-9A98091D2436}"/>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Martin is finding pairs of values for the equation below. </a:t>
            </a: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endParaRPr lang="en-GB" sz="24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says,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Martin correct? Explain why.</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Martin is not correct because a decimal can be subtracted from a whole number to give a decimal answer. </a:t>
            </a:r>
          </a:p>
          <a:p>
            <a:r>
              <a:rPr lang="en-GB" sz="2000" b="1">
                <a:solidFill>
                  <a:srgbClr val="FF0000"/>
                </a:solidFill>
                <a:latin typeface="Century Gothic" panose="020B0502020202020204" pitchFamily="34" charset="0"/>
              </a:rPr>
              <a:t>For </a:t>
            </a:r>
            <a:r>
              <a:rPr lang="en-GB" sz="2000" b="1" dirty="0">
                <a:solidFill>
                  <a:srgbClr val="FF0000"/>
                </a:solidFill>
                <a:latin typeface="Century Gothic" panose="020B0502020202020204" pitchFamily="34" charset="0"/>
              </a:rPr>
              <a:t>example: 10 – 4.4 = 5.6</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9" name="Rounded Rectangular Callout 8">
            <a:extLst>
              <a:ext uri="{FF2B5EF4-FFF2-40B4-BE49-F238E27FC236}">
                <a16:creationId xmlns:a16="http://schemas.microsoft.com/office/drawing/2014/main" id="{22896C19-B969-45E8-9DBF-870AC0F26A34}"/>
              </a:ext>
            </a:extLst>
          </p:cNvPr>
          <p:cNvSpPr/>
          <p:nvPr/>
        </p:nvSpPr>
        <p:spPr>
          <a:xfrm>
            <a:off x="2550437" y="2823021"/>
            <a:ext cx="4682320" cy="955975"/>
          </a:xfrm>
          <a:prstGeom prst="wedgeRoundRectCallout">
            <a:avLst>
              <a:gd name="adj1" fmla="val -58387"/>
              <a:gd name="adj2" fmla="val 33212"/>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Both values must be a decimal because the answer is a decimal.</a:t>
            </a:r>
          </a:p>
        </p:txBody>
      </p:sp>
      <p:sp>
        <p:nvSpPr>
          <p:cNvPr id="10" name="Rectangle: Rounded Corners 2">
            <a:extLst>
              <a:ext uri="{FF2B5EF4-FFF2-40B4-BE49-F238E27FC236}">
                <a16:creationId xmlns:a16="http://schemas.microsoft.com/office/drawing/2014/main" id="{93FC9701-6130-42BC-AB7C-9E3965CA3525}"/>
              </a:ext>
            </a:extLst>
          </p:cNvPr>
          <p:cNvSpPr/>
          <p:nvPr/>
        </p:nvSpPr>
        <p:spPr>
          <a:xfrm>
            <a:off x="3396203" y="1424988"/>
            <a:ext cx="2351593" cy="670512"/>
          </a:xfrm>
          <a:prstGeom prst="roundRect">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a</a:t>
            </a:r>
            <a:r>
              <a:rPr lang="en-GB" sz="2400" b="1" dirty="0">
                <a:solidFill>
                  <a:schemeClr val="tx1"/>
                </a:solidFill>
                <a:latin typeface="Century Gothic" panose="020B0502020202020204" pitchFamily="34" charset="0"/>
              </a:rPr>
              <a:t> – </a:t>
            </a:r>
            <a:r>
              <a:rPr lang="en-GB" sz="2800" b="1" i="1" dirty="0">
                <a:solidFill>
                  <a:schemeClr val="tx1"/>
                </a:solidFill>
                <a:latin typeface="Times New Roman" panose="02020603050405020304" pitchFamily="18" charset="0"/>
                <a:cs typeface="Times New Roman" panose="02020603050405020304" pitchFamily="18" charset="0"/>
              </a:rPr>
              <a:t>b</a:t>
            </a:r>
            <a:r>
              <a:rPr lang="en-GB" sz="2400" b="1" i="1" dirty="0">
                <a:solidFill>
                  <a:schemeClr val="tx1"/>
                </a:solidFill>
                <a:latin typeface="Century Gothic" panose="020B0502020202020204" pitchFamily="34" charset="0"/>
              </a:rPr>
              <a:t> </a:t>
            </a:r>
            <a:r>
              <a:rPr lang="en-GB" sz="2400" b="1" dirty="0">
                <a:solidFill>
                  <a:schemeClr val="tx1"/>
                </a:solidFill>
                <a:latin typeface="Century Gothic" panose="020B0502020202020204" pitchFamily="34" charset="0"/>
              </a:rPr>
              <a:t>= 5.6</a:t>
            </a:r>
          </a:p>
        </p:txBody>
      </p:sp>
    </p:spTree>
    <p:extLst>
      <p:ext uri="{BB962C8B-B14F-4D97-AF65-F5344CB8AC3E}">
        <p14:creationId xmlns:p14="http://schemas.microsoft.com/office/powerpoint/2010/main" val="330124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4, find two possibilities for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if the answer </a:t>
            </a:r>
          </a:p>
          <a:p>
            <a:pPr algn="ctr"/>
            <a:r>
              <a:rPr lang="en-GB" sz="2000" b="1" dirty="0">
                <a:solidFill>
                  <a:schemeClr val="tx1"/>
                </a:solidFill>
                <a:latin typeface="Century Gothic" panose="020B0502020202020204" pitchFamily="34" charset="0"/>
              </a:rPr>
              <a:t>is greater than 10 and less than 20.</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9A5CFCD2-C11B-49C0-885C-9A047697E842}"/>
              </a:ext>
            </a:extLst>
          </p:cNvPr>
          <p:cNvGraphicFramePr>
            <a:graphicFrameLocks noGrp="1"/>
          </p:cNvGraphicFramePr>
          <p:nvPr>
            <p:extLst>
              <p:ext uri="{D42A27DB-BD31-4B8C-83A1-F6EECF244321}">
                <p14:modId xmlns:p14="http://schemas.microsoft.com/office/powerpoint/2010/main" val="1736979076"/>
              </p:ext>
            </p:extLst>
          </p:nvPr>
        </p:nvGraphicFramePr>
        <p:xfrm>
          <a:off x="2286000" y="2671445"/>
          <a:ext cx="4572000" cy="57912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514525041"/>
                    </a:ext>
                  </a:extLst>
                </a:gridCol>
                <a:gridCol w="914400">
                  <a:extLst>
                    <a:ext uri="{9D8B030D-6E8A-4147-A177-3AD203B41FA5}">
                      <a16:colId xmlns:a16="http://schemas.microsoft.com/office/drawing/2014/main" val="3683920113"/>
                    </a:ext>
                  </a:extLst>
                </a:gridCol>
                <a:gridCol w="914400">
                  <a:extLst>
                    <a:ext uri="{9D8B030D-6E8A-4147-A177-3AD203B41FA5}">
                      <a16:colId xmlns:a16="http://schemas.microsoft.com/office/drawing/2014/main" val="2737056999"/>
                    </a:ext>
                  </a:extLst>
                </a:gridCol>
                <a:gridCol w="914400">
                  <a:extLst>
                    <a:ext uri="{9D8B030D-6E8A-4147-A177-3AD203B41FA5}">
                      <a16:colId xmlns:a16="http://schemas.microsoft.com/office/drawing/2014/main" val="93370834"/>
                    </a:ext>
                  </a:extLst>
                </a:gridCol>
                <a:gridCol w="914400">
                  <a:extLst>
                    <a:ext uri="{9D8B030D-6E8A-4147-A177-3AD203B41FA5}">
                      <a16:colId xmlns:a16="http://schemas.microsoft.com/office/drawing/2014/main" val="3339448240"/>
                    </a:ext>
                  </a:extLst>
                </a:gridCol>
              </a:tblGrid>
              <a:tr h="376555">
                <a:tc>
                  <a:txBody>
                    <a:bodyPr/>
                    <a:lstStyle/>
                    <a:p>
                      <a:pPr algn="ctr"/>
                      <a:r>
                        <a:rPr lang="en-GB" sz="3200" b="1" i="1" dirty="0">
                          <a:solidFill>
                            <a:schemeClr val="tx1"/>
                          </a:solidFill>
                          <a:latin typeface="Times New Roman" panose="02020603050405020304" pitchFamily="18" charset="0"/>
                          <a:cs typeface="Times New Roman" panose="02020603050405020304" pitchFamily="18" charset="0"/>
                        </a:rPr>
                        <a:t>a</a:t>
                      </a:r>
                    </a:p>
                  </a:txBody>
                  <a:tcPr anchor="ctr">
                    <a:lnL w="28575" cap="flat" cmpd="sng" algn="ctr">
                      <a:solidFill>
                        <a:srgbClr val="70AD47"/>
                      </a:solidFill>
                      <a:prstDash val="solid"/>
                      <a:round/>
                      <a:headEnd type="none" w="med" len="med"/>
                      <a:tailEnd type="none" w="med" len="med"/>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chemeClr val="tx1"/>
                          </a:solidFill>
                          <a:latin typeface="Century Gothic" panose="020B0502020202020204" pitchFamily="34" charset="0"/>
                        </a:rPr>
                        <a:t>x</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3200" b="1" i="1" dirty="0">
                          <a:solidFill>
                            <a:schemeClr val="tx1"/>
                          </a:solidFill>
                          <a:latin typeface="Times New Roman" panose="02020603050405020304" pitchFamily="18" charset="0"/>
                          <a:cs typeface="Times New Roman" panose="02020603050405020304" pitchFamily="18" charset="0"/>
                        </a:rPr>
                        <a:t>b</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chemeClr val="tx1"/>
                          </a:solidFill>
                          <a:latin typeface="Century Gothic" panose="020B0502020202020204" pitchFamily="34" charset="0"/>
                        </a:rPr>
                        <a:t>=</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chemeClr val="tx1"/>
                          </a:solidFill>
                          <a:latin typeface="Century Gothic" panose="020B0502020202020204" pitchFamily="34" charset="0"/>
                        </a:rPr>
                        <a:t>?</a:t>
                      </a:r>
                    </a:p>
                  </a:txBody>
                  <a:tcPr anchor="ctr">
                    <a:lnL w="12700" cmpd="sng">
                      <a:noFill/>
                    </a:lnL>
                    <a:lnR w="28575" cap="flat" cmpd="sng" algn="ctr">
                      <a:solidFill>
                        <a:srgbClr val="70AD47"/>
                      </a:solidFill>
                      <a:prstDash val="solid"/>
                      <a:round/>
                      <a:headEnd type="none" w="med" len="med"/>
                      <a:tailEnd type="none" w="med" len="med"/>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37752"/>
                  </a:ext>
                </a:extLst>
              </a:tr>
            </a:tbl>
          </a:graphicData>
        </a:graphic>
      </p:graphicFrame>
      <p:graphicFrame>
        <p:nvGraphicFramePr>
          <p:cNvPr id="10" name="Table 9">
            <a:extLst>
              <a:ext uri="{FF2B5EF4-FFF2-40B4-BE49-F238E27FC236}">
                <a16:creationId xmlns:a16="http://schemas.microsoft.com/office/drawing/2014/main" id="{040CB98D-E788-48C9-A102-F5DB7BF13132}"/>
              </a:ext>
            </a:extLst>
          </p:cNvPr>
          <p:cNvGraphicFramePr>
            <a:graphicFrameLocks noGrp="1"/>
          </p:cNvGraphicFramePr>
          <p:nvPr>
            <p:extLst>
              <p:ext uri="{D42A27DB-BD31-4B8C-83A1-F6EECF244321}">
                <p14:modId xmlns:p14="http://schemas.microsoft.com/office/powerpoint/2010/main" val="1033183211"/>
              </p:ext>
            </p:extLst>
          </p:nvPr>
        </p:nvGraphicFramePr>
        <p:xfrm>
          <a:off x="2286000" y="3846185"/>
          <a:ext cx="4572000" cy="51816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514525041"/>
                    </a:ext>
                  </a:extLst>
                </a:gridCol>
                <a:gridCol w="914400">
                  <a:extLst>
                    <a:ext uri="{9D8B030D-6E8A-4147-A177-3AD203B41FA5}">
                      <a16:colId xmlns:a16="http://schemas.microsoft.com/office/drawing/2014/main" val="3683920113"/>
                    </a:ext>
                  </a:extLst>
                </a:gridCol>
                <a:gridCol w="914400">
                  <a:extLst>
                    <a:ext uri="{9D8B030D-6E8A-4147-A177-3AD203B41FA5}">
                      <a16:colId xmlns:a16="http://schemas.microsoft.com/office/drawing/2014/main" val="2737056999"/>
                    </a:ext>
                  </a:extLst>
                </a:gridCol>
                <a:gridCol w="914400">
                  <a:extLst>
                    <a:ext uri="{9D8B030D-6E8A-4147-A177-3AD203B41FA5}">
                      <a16:colId xmlns:a16="http://schemas.microsoft.com/office/drawing/2014/main" val="93370834"/>
                    </a:ext>
                  </a:extLst>
                </a:gridCol>
                <a:gridCol w="914400">
                  <a:extLst>
                    <a:ext uri="{9D8B030D-6E8A-4147-A177-3AD203B41FA5}">
                      <a16:colId xmlns:a16="http://schemas.microsoft.com/office/drawing/2014/main" val="3339448240"/>
                    </a:ext>
                  </a:extLst>
                </a:gridCol>
              </a:tblGrid>
              <a:tr h="376555">
                <a:tc>
                  <a:txBody>
                    <a:bodyPr/>
                    <a:lstStyle/>
                    <a:p>
                      <a:pPr algn="ctr"/>
                      <a:endParaRPr lang="en-GB" sz="2800" b="1" dirty="0">
                        <a:solidFill>
                          <a:srgbClr val="FF0000"/>
                        </a:solidFill>
                        <a:latin typeface="Century Gothic" panose="020B0502020202020204" pitchFamily="34" charset="0"/>
                      </a:endParaRPr>
                    </a:p>
                  </a:txBody>
                  <a:tcPr anchor="ctr">
                    <a:lnL w="28575" cap="flat" cmpd="sng" algn="ctr">
                      <a:solidFill>
                        <a:srgbClr val="70AD47"/>
                      </a:solidFill>
                      <a:prstDash val="solid"/>
                      <a:round/>
                      <a:headEnd type="none" w="med" len="med"/>
                      <a:tailEnd type="none" w="med" len="med"/>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28575" cap="flat" cmpd="sng" algn="ctr">
                      <a:solidFill>
                        <a:srgbClr val="70AD47"/>
                      </a:solidFill>
                      <a:prstDash val="solid"/>
                      <a:round/>
                      <a:headEnd type="none" w="med" len="med"/>
                      <a:tailEnd type="none" w="med" len="med"/>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37752"/>
                  </a:ext>
                </a:extLst>
              </a:tr>
            </a:tbl>
          </a:graphicData>
        </a:graphic>
      </p:graphicFrame>
      <p:graphicFrame>
        <p:nvGraphicFramePr>
          <p:cNvPr id="11" name="Table 10">
            <a:extLst>
              <a:ext uri="{FF2B5EF4-FFF2-40B4-BE49-F238E27FC236}">
                <a16:creationId xmlns:a16="http://schemas.microsoft.com/office/drawing/2014/main" id="{1B13B45E-11FE-4D33-B186-DEB971A81E9D}"/>
              </a:ext>
            </a:extLst>
          </p:cNvPr>
          <p:cNvGraphicFramePr>
            <a:graphicFrameLocks noGrp="1"/>
          </p:cNvGraphicFramePr>
          <p:nvPr>
            <p:extLst>
              <p:ext uri="{D42A27DB-BD31-4B8C-83A1-F6EECF244321}">
                <p14:modId xmlns:p14="http://schemas.microsoft.com/office/powerpoint/2010/main" val="2921732865"/>
              </p:ext>
            </p:extLst>
          </p:nvPr>
        </p:nvGraphicFramePr>
        <p:xfrm>
          <a:off x="2286000" y="4500538"/>
          <a:ext cx="4572000" cy="51816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514525041"/>
                    </a:ext>
                  </a:extLst>
                </a:gridCol>
                <a:gridCol w="914400">
                  <a:extLst>
                    <a:ext uri="{9D8B030D-6E8A-4147-A177-3AD203B41FA5}">
                      <a16:colId xmlns:a16="http://schemas.microsoft.com/office/drawing/2014/main" val="3683920113"/>
                    </a:ext>
                  </a:extLst>
                </a:gridCol>
                <a:gridCol w="914400">
                  <a:extLst>
                    <a:ext uri="{9D8B030D-6E8A-4147-A177-3AD203B41FA5}">
                      <a16:colId xmlns:a16="http://schemas.microsoft.com/office/drawing/2014/main" val="2737056999"/>
                    </a:ext>
                  </a:extLst>
                </a:gridCol>
                <a:gridCol w="914400">
                  <a:extLst>
                    <a:ext uri="{9D8B030D-6E8A-4147-A177-3AD203B41FA5}">
                      <a16:colId xmlns:a16="http://schemas.microsoft.com/office/drawing/2014/main" val="93370834"/>
                    </a:ext>
                  </a:extLst>
                </a:gridCol>
                <a:gridCol w="914400">
                  <a:extLst>
                    <a:ext uri="{9D8B030D-6E8A-4147-A177-3AD203B41FA5}">
                      <a16:colId xmlns:a16="http://schemas.microsoft.com/office/drawing/2014/main" val="3339448240"/>
                    </a:ext>
                  </a:extLst>
                </a:gridCol>
              </a:tblGrid>
              <a:tr h="376555">
                <a:tc>
                  <a:txBody>
                    <a:bodyPr/>
                    <a:lstStyle/>
                    <a:p>
                      <a:pPr algn="ctr"/>
                      <a:endParaRPr lang="en-GB" sz="2800" b="1" dirty="0">
                        <a:solidFill>
                          <a:srgbClr val="FF0000"/>
                        </a:solidFill>
                        <a:latin typeface="Century Gothic" panose="020B0502020202020204" pitchFamily="34" charset="0"/>
                      </a:endParaRPr>
                    </a:p>
                  </a:txBody>
                  <a:tcPr anchor="ctr">
                    <a:lnL w="28575" cap="flat" cmpd="sng" algn="ctr">
                      <a:solidFill>
                        <a:srgbClr val="70AD47"/>
                      </a:solidFill>
                      <a:prstDash val="solid"/>
                      <a:round/>
                      <a:headEnd type="none" w="med" len="med"/>
                      <a:tailEnd type="none" w="med" len="med"/>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solidFill>
                          <a:srgbClr val="FF0000"/>
                        </a:solidFill>
                        <a:latin typeface="Century Gothic" panose="020B0502020202020204" pitchFamily="34" charset="0"/>
                      </a:endParaRPr>
                    </a:p>
                  </a:txBody>
                  <a:tcPr anchor="ctr">
                    <a:lnL w="12700" cmpd="sng">
                      <a:noFill/>
                    </a:lnL>
                    <a:lnR w="28575" cap="flat" cmpd="sng" algn="ctr">
                      <a:solidFill>
                        <a:srgbClr val="70AD47"/>
                      </a:solidFill>
                      <a:prstDash val="solid"/>
                      <a:round/>
                      <a:headEnd type="none" w="med" len="med"/>
                      <a:tailEnd type="none" w="med" len="med"/>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37752"/>
                  </a:ext>
                </a:extLst>
              </a:tr>
            </a:tbl>
          </a:graphicData>
        </a:graphic>
      </p:graphicFrame>
    </p:spTree>
    <p:extLst>
      <p:ext uri="{BB962C8B-B14F-4D97-AF65-F5344CB8AC3E}">
        <p14:creationId xmlns:p14="http://schemas.microsoft.com/office/powerpoint/2010/main" val="3676888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4, find two possibilities for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if the answer </a:t>
            </a:r>
          </a:p>
          <a:p>
            <a:pPr algn="ctr"/>
            <a:r>
              <a:rPr lang="en-GB" sz="2000" b="1" dirty="0">
                <a:solidFill>
                  <a:schemeClr val="tx1"/>
                </a:solidFill>
                <a:latin typeface="Century Gothic" panose="020B0502020202020204" pitchFamily="34" charset="0"/>
              </a:rPr>
              <a:t>is greater than 10 and less than 20.</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9A5CFCD2-C11B-49C0-885C-9A047697E842}"/>
              </a:ext>
            </a:extLst>
          </p:cNvPr>
          <p:cNvGraphicFramePr>
            <a:graphicFrameLocks noGrp="1"/>
          </p:cNvGraphicFramePr>
          <p:nvPr>
            <p:extLst>
              <p:ext uri="{D42A27DB-BD31-4B8C-83A1-F6EECF244321}">
                <p14:modId xmlns:p14="http://schemas.microsoft.com/office/powerpoint/2010/main" val="1147032999"/>
              </p:ext>
            </p:extLst>
          </p:nvPr>
        </p:nvGraphicFramePr>
        <p:xfrm>
          <a:off x="2286000" y="2671445"/>
          <a:ext cx="4572000" cy="57912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514525041"/>
                    </a:ext>
                  </a:extLst>
                </a:gridCol>
                <a:gridCol w="914400">
                  <a:extLst>
                    <a:ext uri="{9D8B030D-6E8A-4147-A177-3AD203B41FA5}">
                      <a16:colId xmlns:a16="http://schemas.microsoft.com/office/drawing/2014/main" val="3683920113"/>
                    </a:ext>
                  </a:extLst>
                </a:gridCol>
                <a:gridCol w="914400">
                  <a:extLst>
                    <a:ext uri="{9D8B030D-6E8A-4147-A177-3AD203B41FA5}">
                      <a16:colId xmlns:a16="http://schemas.microsoft.com/office/drawing/2014/main" val="2737056999"/>
                    </a:ext>
                  </a:extLst>
                </a:gridCol>
                <a:gridCol w="914400">
                  <a:extLst>
                    <a:ext uri="{9D8B030D-6E8A-4147-A177-3AD203B41FA5}">
                      <a16:colId xmlns:a16="http://schemas.microsoft.com/office/drawing/2014/main" val="93370834"/>
                    </a:ext>
                  </a:extLst>
                </a:gridCol>
                <a:gridCol w="914400">
                  <a:extLst>
                    <a:ext uri="{9D8B030D-6E8A-4147-A177-3AD203B41FA5}">
                      <a16:colId xmlns:a16="http://schemas.microsoft.com/office/drawing/2014/main" val="3339448240"/>
                    </a:ext>
                  </a:extLst>
                </a:gridCol>
              </a:tblGrid>
              <a:tr h="376555">
                <a:tc>
                  <a:txBody>
                    <a:bodyPr/>
                    <a:lstStyle/>
                    <a:p>
                      <a:pPr algn="ctr"/>
                      <a:r>
                        <a:rPr lang="en-GB" sz="3200" b="1" i="1" dirty="0">
                          <a:solidFill>
                            <a:schemeClr val="tx1"/>
                          </a:solidFill>
                          <a:latin typeface="Times New Roman" panose="02020603050405020304" pitchFamily="18" charset="0"/>
                          <a:cs typeface="Times New Roman" panose="02020603050405020304" pitchFamily="18" charset="0"/>
                        </a:rPr>
                        <a:t>a</a:t>
                      </a:r>
                    </a:p>
                  </a:txBody>
                  <a:tcPr anchor="ctr">
                    <a:lnL w="28575" cap="flat" cmpd="sng" algn="ctr">
                      <a:solidFill>
                        <a:srgbClr val="70AD47"/>
                      </a:solidFill>
                      <a:prstDash val="solid"/>
                      <a:round/>
                      <a:headEnd type="none" w="med" len="med"/>
                      <a:tailEnd type="none" w="med" len="med"/>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chemeClr val="tx1"/>
                          </a:solidFill>
                          <a:latin typeface="Century Gothic" panose="020B0502020202020204" pitchFamily="34" charset="0"/>
                        </a:rPr>
                        <a:t>x</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3200" b="1" i="1" dirty="0">
                          <a:solidFill>
                            <a:schemeClr val="tx1"/>
                          </a:solidFill>
                          <a:latin typeface="Times New Roman" panose="02020603050405020304" pitchFamily="18" charset="0"/>
                          <a:cs typeface="Times New Roman" panose="02020603050405020304" pitchFamily="18" charset="0"/>
                        </a:rPr>
                        <a:t>b</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chemeClr val="tx1"/>
                          </a:solidFill>
                          <a:latin typeface="Century Gothic" panose="020B0502020202020204" pitchFamily="34" charset="0"/>
                        </a:rPr>
                        <a:t>=</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chemeClr val="tx1"/>
                          </a:solidFill>
                          <a:latin typeface="Century Gothic" panose="020B0502020202020204" pitchFamily="34" charset="0"/>
                        </a:rPr>
                        <a:t>?</a:t>
                      </a:r>
                    </a:p>
                  </a:txBody>
                  <a:tcPr anchor="ctr">
                    <a:lnL w="12700" cmpd="sng">
                      <a:noFill/>
                    </a:lnL>
                    <a:lnR w="28575" cap="flat" cmpd="sng" algn="ctr">
                      <a:solidFill>
                        <a:srgbClr val="70AD47"/>
                      </a:solidFill>
                      <a:prstDash val="solid"/>
                      <a:round/>
                      <a:headEnd type="none" w="med" len="med"/>
                      <a:tailEnd type="none" w="med" len="med"/>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37752"/>
                  </a:ext>
                </a:extLst>
              </a:tr>
            </a:tbl>
          </a:graphicData>
        </a:graphic>
      </p:graphicFrame>
      <p:graphicFrame>
        <p:nvGraphicFramePr>
          <p:cNvPr id="10" name="Table 9">
            <a:extLst>
              <a:ext uri="{FF2B5EF4-FFF2-40B4-BE49-F238E27FC236}">
                <a16:creationId xmlns:a16="http://schemas.microsoft.com/office/drawing/2014/main" id="{040CB98D-E788-48C9-A102-F5DB7BF13132}"/>
              </a:ext>
            </a:extLst>
          </p:cNvPr>
          <p:cNvGraphicFramePr>
            <a:graphicFrameLocks noGrp="1"/>
          </p:cNvGraphicFramePr>
          <p:nvPr/>
        </p:nvGraphicFramePr>
        <p:xfrm>
          <a:off x="2286000" y="3846185"/>
          <a:ext cx="4572000" cy="51816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514525041"/>
                    </a:ext>
                  </a:extLst>
                </a:gridCol>
                <a:gridCol w="914400">
                  <a:extLst>
                    <a:ext uri="{9D8B030D-6E8A-4147-A177-3AD203B41FA5}">
                      <a16:colId xmlns:a16="http://schemas.microsoft.com/office/drawing/2014/main" val="3683920113"/>
                    </a:ext>
                  </a:extLst>
                </a:gridCol>
                <a:gridCol w="914400">
                  <a:extLst>
                    <a:ext uri="{9D8B030D-6E8A-4147-A177-3AD203B41FA5}">
                      <a16:colId xmlns:a16="http://schemas.microsoft.com/office/drawing/2014/main" val="2737056999"/>
                    </a:ext>
                  </a:extLst>
                </a:gridCol>
                <a:gridCol w="914400">
                  <a:extLst>
                    <a:ext uri="{9D8B030D-6E8A-4147-A177-3AD203B41FA5}">
                      <a16:colId xmlns:a16="http://schemas.microsoft.com/office/drawing/2014/main" val="93370834"/>
                    </a:ext>
                  </a:extLst>
                </a:gridCol>
                <a:gridCol w="914400">
                  <a:extLst>
                    <a:ext uri="{9D8B030D-6E8A-4147-A177-3AD203B41FA5}">
                      <a16:colId xmlns:a16="http://schemas.microsoft.com/office/drawing/2014/main" val="3339448240"/>
                    </a:ext>
                  </a:extLst>
                </a:gridCol>
              </a:tblGrid>
              <a:tr h="376555">
                <a:tc>
                  <a:txBody>
                    <a:bodyPr/>
                    <a:lstStyle/>
                    <a:p>
                      <a:pPr algn="ctr"/>
                      <a:r>
                        <a:rPr lang="en-GB" sz="2800" b="1" dirty="0">
                          <a:solidFill>
                            <a:srgbClr val="FF0000"/>
                          </a:solidFill>
                          <a:latin typeface="Century Gothic" panose="020B0502020202020204" pitchFamily="34" charset="0"/>
                        </a:rPr>
                        <a:t>4</a:t>
                      </a:r>
                    </a:p>
                  </a:txBody>
                  <a:tcPr anchor="ctr">
                    <a:lnL w="28575" cap="flat" cmpd="sng" algn="ctr">
                      <a:solidFill>
                        <a:srgbClr val="70AD47"/>
                      </a:solidFill>
                      <a:prstDash val="solid"/>
                      <a:round/>
                      <a:headEnd type="none" w="med" len="med"/>
                      <a:tailEnd type="none" w="med" len="med"/>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x</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4</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16</a:t>
                      </a:r>
                    </a:p>
                  </a:txBody>
                  <a:tcPr anchor="ctr">
                    <a:lnL w="12700" cmpd="sng">
                      <a:noFill/>
                    </a:lnL>
                    <a:lnR w="28575" cap="flat" cmpd="sng" algn="ctr">
                      <a:solidFill>
                        <a:srgbClr val="70AD47"/>
                      </a:solidFill>
                      <a:prstDash val="solid"/>
                      <a:round/>
                      <a:headEnd type="none" w="med" len="med"/>
                      <a:tailEnd type="none" w="med" len="med"/>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37752"/>
                  </a:ext>
                </a:extLst>
              </a:tr>
            </a:tbl>
          </a:graphicData>
        </a:graphic>
      </p:graphicFrame>
      <p:graphicFrame>
        <p:nvGraphicFramePr>
          <p:cNvPr id="11" name="Table 10">
            <a:extLst>
              <a:ext uri="{FF2B5EF4-FFF2-40B4-BE49-F238E27FC236}">
                <a16:creationId xmlns:a16="http://schemas.microsoft.com/office/drawing/2014/main" id="{1B13B45E-11FE-4D33-B186-DEB971A81E9D}"/>
              </a:ext>
            </a:extLst>
          </p:cNvPr>
          <p:cNvGraphicFramePr>
            <a:graphicFrameLocks noGrp="1"/>
          </p:cNvGraphicFramePr>
          <p:nvPr/>
        </p:nvGraphicFramePr>
        <p:xfrm>
          <a:off x="2286000" y="4500538"/>
          <a:ext cx="4572000" cy="51816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514525041"/>
                    </a:ext>
                  </a:extLst>
                </a:gridCol>
                <a:gridCol w="914400">
                  <a:extLst>
                    <a:ext uri="{9D8B030D-6E8A-4147-A177-3AD203B41FA5}">
                      <a16:colId xmlns:a16="http://schemas.microsoft.com/office/drawing/2014/main" val="3683920113"/>
                    </a:ext>
                  </a:extLst>
                </a:gridCol>
                <a:gridCol w="914400">
                  <a:extLst>
                    <a:ext uri="{9D8B030D-6E8A-4147-A177-3AD203B41FA5}">
                      <a16:colId xmlns:a16="http://schemas.microsoft.com/office/drawing/2014/main" val="2737056999"/>
                    </a:ext>
                  </a:extLst>
                </a:gridCol>
                <a:gridCol w="914400">
                  <a:extLst>
                    <a:ext uri="{9D8B030D-6E8A-4147-A177-3AD203B41FA5}">
                      <a16:colId xmlns:a16="http://schemas.microsoft.com/office/drawing/2014/main" val="93370834"/>
                    </a:ext>
                  </a:extLst>
                </a:gridCol>
                <a:gridCol w="914400">
                  <a:extLst>
                    <a:ext uri="{9D8B030D-6E8A-4147-A177-3AD203B41FA5}">
                      <a16:colId xmlns:a16="http://schemas.microsoft.com/office/drawing/2014/main" val="3339448240"/>
                    </a:ext>
                  </a:extLst>
                </a:gridCol>
              </a:tblGrid>
              <a:tr h="376555">
                <a:tc>
                  <a:txBody>
                    <a:bodyPr/>
                    <a:lstStyle/>
                    <a:p>
                      <a:pPr algn="ctr"/>
                      <a:r>
                        <a:rPr lang="en-GB" sz="2800" b="1" dirty="0">
                          <a:solidFill>
                            <a:srgbClr val="FF0000"/>
                          </a:solidFill>
                          <a:latin typeface="Century Gothic" panose="020B0502020202020204" pitchFamily="34" charset="0"/>
                        </a:rPr>
                        <a:t>4</a:t>
                      </a:r>
                    </a:p>
                  </a:txBody>
                  <a:tcPr anchor="ctr">
                    <a:lnL w="28575" cap="flat" cmpd="sng" algn="ctr">
                      <a:solidFill>
                        <a:srgbClr val="70AD47"/>
                      </a:solidFill>
                      <a:prstDash val="solid"/>
                      <a:round/>
                      <a:headEnd type="none" w="med" len="med"/>
                      <a:tailEnd type="none" w="med" len="med"/>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x</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3</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a:t>
                      </a:r>
                    </a:p>
                  </a:txBody>
                  <a:tcPr anchor="ctr">
                    <a:lnL w="12700" cmpd="sng">
                      <a:noFill/>
                    </a:lnL>
                    <a:lnR w="12700" cmpd="sng">
                      <a:noFill/>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solidFill>
                            <a:srgbClr val="FF0000"/>
                          </a:solidFill>
                          <a:latin typeface="Century Gothic" panose="020B0502020202020204" pitchFamily="34" charset="0"/>
                        </a:rPr>
                        <a:t>12</a:t>
                      </a:r>
                    </a:p>
                  </a:txBody>
                  <a:tcPr anchor="ctr">
                    <a:lnL w="12700" cmpd="sng">
                      <a:noFill/>
                    </a:lnL>
                    <a:lnR w="28575" cap="flat" cmpd="sng" algn="ctr">
                      <a:solidFill>
                        <a:srgbClr val="70AD47"/>
                      </a:solidFill>
                      <a:prstDash val="solid"/>
                      <a:round/>
                      <a:headEnd type="none" w="med" len="med"/>
                      <a:tailEnd type="none" w="med" len="med"/>
                    </a:lnR>
                    <a:lnT w="28575" cap="flat" cmpd="sng" algn="ctr">
                      <a:solidFill>
                        <a:srgbClr val="70AD47"/>
                      </a:solidFill>
                      <a:prstDash val="solid"/>
                      <a:round/>
                      <a:headEnd type="none" w="med" len="med"/>
                      <a:tailEnd type="none" w="med" len="med"/>
                    </a:lnT>
                    <a:lnB w="28575" cap="flat" cmpd="sng" algn="ctr">
                      <a:solidFill>
                        <a:srgbClr val="70AD4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6537752"/>
                  </a:ext>
                </a:extLst>
              </a:tr>
            </a:tbl>
          </a:graphicData>
        </a:graphic>
      </p:graphicFrame>
    </p:spTree>
    <p:extLst>
      <p:ext uri="{BB962C8B-B14F-4D97-AF65-F5344CB8AC3E}">
        <p14:creationId xmlns:p14="http://schemas.microsoft.com/office/powerpoint/2010/main" val="3521844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pairs of numbers to the equations.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33" name="Table 32">
            <a:extLst>
              <a:ext uri="{FF2B5EF4-FFF2-40B4-BE49-F238E27FC236}">
                <a16:creationId xmlns:a16="http://schemas.microsoft.com/office/drawing/2014/main" id="{8D719808-B213-437D-82EC-B3CEBB2FF6AD}"/>
              </a:ext>
            </a:extLst>
          </p:cNvPr>
          <p:cNvGraphicFramePr>
            <a:graphicFrameLocks noGrp="1"/>
          </p:cNvGraphicFramePr>
          <p:nvPr>
            <p:extLst>
              <p:ext uri="{D42A27DB-BD31-4B8C-83A1-F6EECF244321}">
                <p14:modId xmlns:p14="http://schemas.microsoft.com/office/powerpoint/2010/main" val="2624413471"/>
              </p:ext>
            </p:extLst>
          </p:nvPr>
        </p:nvGraphicFramePr>
        <p:xfrm>
          <a:off x="1797405" y="1796711"/>
          <a:ext cx="5549190" cy="3008595"/>
        </p:xfrm>
        <a:graphic>
          <a:graphicData uri="http://schemas.openxmlformats.org/drawingml/2006/table">
            <a:tbl>
              <a:tblPr firstRow="1" bandRow="1">
                <a:tableStyleId>{5940675A-B579-460E-94D1-54222C63F5DA}</a:tableStyleId>
              </a:tblPr>
              <a:tblGrid>
                <a:gridCol w="1872016">
                  <a:extLst>
                    <a:ext uri="{9D8B030D-6E8A-4147-A177-3AD203B41FA5}">
                      <a16:colId xmlns:a16="http://schemas.microsoft.com/office/drawing/2014/main" val="875253612"/>
                    </a:ext>
                  </a:extLst>
                </a:gridCol>
                <a:gridCol w="1470870">
                  <a:extLst>
                    <a:ext uri="{9D8B030D-6E8A-4147-A177-3AD203B41FA5}">
                      <a16:colId xmlns:a16="http://schemas.microsoft.com/office/drawing/2014/main" val="3288421693"/>
                    </a:ext>
                  </a:extLst>
                </a:gridCol>
                <a:gridCol w="2206304">
                  <a:extLst>
                    <a:ext uri="{9D8B030D-6E8A-4147-A177-3AD203B41FA5}">
                      <a16:colId xmlns:a16="http://schemas.microsoft.com/office/drawing/2014/main" val="3830346801"/>
                    </a:ext>
                  </a:extLst>
                </a:gridCol>
              </a:tblGrid>
              <a:tr h="601719">
                <a:tc>
                  <a:txBody>
                    <a:bodyPr/>
                    <a:lstStyle/>
                    <a:p>
                      <a:pPr algn="ctr"/>
                      <a:r>
                        <a:rPr lang="en-GB" sz="3300" b="1" dirty="0">
                          <a:latin typeface="Century Gothic" panose="020B0502020202020204" pitchFamily="34" charset="0"/>
                        </a:rPr>
                        <a:t>26 + 28</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a</a:t>
                      </a:r>
                      <a:r>
                        <a:rPr lang="en-GB" sz="3300" b="1" dirty="0">
                          <a:latin typeface="Century Gothic" panose="020B0502020202020204" pitchFamily="34" charset="0"/>
                        </a:rPr>
                        <a:t> x </a:t>
                      </a:r>
                      <a:r>
                        <a:rPr lang="en-GB" sz="3000" b="1" i="1" dirty="0">
                          <a:latin typeface="Times New Roman" panose="02020603050405020304" pitchFamily="18" charset="0"/>
                          <a:cs typeface="Times New Roman" panose="02020603050405020304" pitchFamily="18" charset="0"/>
                        </a:rPr>
                        <a:t>b</a:t>
                      </a:r>
                      <a:r>
                        <a:rPr lang="en-GB" sz="3300" b="1" dirty="0">
                          <a:latin typeface="Century Gothic" panose="020B0502020202020204" pitchFamily="34" charset="0"/>
                        </a:rPr>
                        <a:t> = 63</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4506516"/>
                  </a:ext>
                </a:extLst>
              </a:tr>
              <a:tr h="200573">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 dirty="0"/>
                        <a:t>++</a:t>
                      </a: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5095736"/>
                  </a:ext>
                </a:extLst>
              </a:tr>
              <a:tr h="601719">
                <a:tc>
                  <a:txBody>
                    <a:bodyPr/>
                    <a:lstStyle/>
                    <a:p>
                      <a:pPr algn="ctr"/>
                      <a:r>
                        <a:rPr lang="en-GB" sz="3300" b="1" dirty="0">
                          <a:latin typeface="Century Gothic" panose="020B0502020202020204" pitchFamily="34" charset="0"/>
                        </a:rPr>
                        <a:t>7 x 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c</a:t>
                      </a:r>
                      <a:r>
                        <a:rPr lang="en-GB" sz="3300" b="1" dirty="0">
                          <a:latin typeface="Century Gothic" panose="020B0502020202020204" pitchFamily="34" charset="0"/>
                        </a:rPr>
                        <a:t> + </a:t>
                      </a:r>
                      <a:r>
                        <a:rPr lang="en-GB" sz="3000" b="1" i="1" dirty="0">
                          <a:latin typeface="Times New Roman" panose="02020603050405020304" pitchFamily="18" charset="0"/>
                          <a:cs typeface="Times New Roman" panose="02020603050405020304" pitchFamily="18" charset="0"/>
                        </a:rPr>
                        <a:t>d</a:t>
                      </a:r>
                      <a:r>
                        <a:rPr lang="en-GB" sz="3300" b="1" dirty="0">
                          <a:latin typeface="Century Gothic" panose="020B0502020202020204" pitchFamily="34" charset="0"/>
                        </a:rPr>
                        <a:t> = 54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6069363"/>
                  </a:ext>
                </a:extLst>
              </a:tr>
              <a:tr h="200573">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4664180"/>
                  </a:ext>
                </a:extLst>
              </a:tr>
              <a:tr h="601719">
                <a:tc>
                  <a:txBody>
                    <a:bodyPr/>
                    <a:lstStyle/>
                    <a:p>
                      <a:pPr algn="ctr"/>
                      <a:r>
                        <a:rPr lang="en-GB" sz="3300" b="1" dirty="0">
                          <a:latin typeface="Century Gothic" panose="020B0502020202020204" pitchFamily="34" charset="0"/>
                        </a:rPr>
                        <a:t>16 + 47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e</a:t>
                      </a:r>
                      <a:r>
                        <a:rPr lang="en-GB" sz="3300" b="1" dirty="0">
                          <a:latin typeface="Century Gothic" panose="020B0502020202020204" pitchFamily="34" charset="0"/>
                        </a:rPr>
                        <a:t> x </a:t>
                      </a:r>
                      <a:r>
                        <a:rPr lang="en-GB" sz="3000" b="1" i="1" dirty="0">
                          <a:latin typeface="Times New Roman" panose="02020603050405020304" pitchFamily="18" charset="0"/>
                          <a:cs typeface="Times New Roman" panose="02020603050405020304" pitchFamily="18" charset="0"/>
                        </a:rPr>
                        <a:t>f </a:t>
                      </a:r>
                      <a:r>
                        <a:rPr lang="en-GB" sz="3300" b="1" dirty="0">
                          <a:latin typeface="Century Gothic" panose="020B0502020202020204" pitchFamily="34" charset="0"/>
                        </a:rPr>
                        <a:t>= 54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0959141"/>
                  </a:ext>
                </a:extLst>
              </a:tr>
              <a:tr h="200573">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4986155"/>
                  </a:ext>
                </a:extLst>
              </a:tr>
              <a:tr h="601719">
                <a:tc>
                  <a:txBody>
                    <a:bodyPr/>
                    <a:lstStyle/>
                    <a:p>
                      <a:pPr algn="ctr"/>
                      <a:r>
                        <a:rPr lang="en-GB" sz="3300" b="1" dirty="0">
                          <a:latin typeface="Century Gothic" panose="020B0502020202020204" pitchFamily="34" charset="0"/>
                        </a:rPr>
                        <a:t>3 x 18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j</a:t>
                      </a:r>
                      <a:r>
                        <a:rPr lang="en-GB" sz="3300" b="1" dirty="0">
                          <a:latin typeface="Century Gothic" panose="020B0502020202020204" pitchFamily="34" charset="0"/>
                        </a:rPr>
                        <a:t> </a:t>
                      </a:r>
                      <a:r>
                        <a:rPr lang="en-GB" sz="3300" b="1" dirty="0">
                          <a:latin typeface="Century Gothic" panose="020B0502020202020204" pitchFamily="34" charset="0"/>
                          <a:ea typeface="Batang" panose="02030600000101010101" pitchFamily="18" charset="-127"/>
                        </a:rPr>
                        <a:t>+</a:t>
                      </a:r>
                      <a:r>
                        <a:rPr lang="en-GB" sz="3300" b="1" dirty="0">
                          <a:latin typeface="Century Gothic" panose="020B0502020202020204" pitchFamily="34" charset="0"/>
                        </a:rPr>
                        <a:t> </a:t>
                      </a:r>
                      <a:r>
                        <a:rPr lang="en-GB" sz="3000" b="1" i="1" dirty="0">
                          <a:latin typeface="Times New Roman" panose="02020603050405020304" pitchFamily="18" charset="0"/>
                          <a:cs typeface="Times New Roman" panose="02020603050405020304" pitchFamily="18" charset="0"/>
                        </a:rPr>
                        <a:t>k</a:t>
                      </a:r>
                      <a:r>
                        <a:rPr lang="en-GB" sz="3300" b="1" dirty="0">
                          <a:latin typeface="Century Gothic" panose="020B0502020202020204" pitchFamily="34" charset="0"/>
                        </a:rPr>
                        <a:t> = 63</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97998"/>
                  </a:ext>
                </a:extLst>
              </a:tr>
            </a:tbl>
          </a:graphicData>
        </a:graphic>
      </p:graphicFrame>
    </p:spTree>
    <p:extLst>
      <p:ext uri="{BB962C8B-B14F-4D97-AF65-F5344CB8AC3E}">
        <p14:creationId xmlns:p14="http://schemas.microsoft.com/office/powerpoint/2010/main" val="276819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pairs of numbers to the equations.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cxnSp>
        <p:nvCxnSpPr>
          <p:cNvPr id="3" name="Straight Connector 2">
            <a:extLst>
              <a:ext uri="{FF2B5EF4-FFF2-40B4-BE49-F238E27FC236}">
                <a16:creationId xmlns:a16="http://schemas.microsoft.com/office/drawing/2014/main" id="{CCA8E5FD-3134-4451-812D-DEF2F93E1D58}"/>
              </a:ext>
            </a:extLst>
          </p:cNvPr>
          <p:cNvCxnSpPr/>
          <p:nvPr/>
        </p:nvCxnSpPr>
        <p:spPr>
          <a:xfrm flipV="1">
            <a:off x="3615655" y="2063692"/>
            <a:ext cx="1577130" cy="8472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5F11184-33D5-42C2-9646-8A531C5A59FD}"/>
              </a:ext>
            </a:extLst>
          </p:cNvPr>
          <p:cNvCxnSpPr>
            <a:cxnSpLocks/>
          </p:cNvCxnSpPr>
          <p:nvPr/>
        </p:nvCxnSpPr>
        <p:spPr>
          <a:xfrm>
            <a:off x="3557472" y="3717243"/>
            <a:ext cx="1680145" cy="9021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0A08081-B4A3-4387-A9D5-52812F141CC9}"/>
              </a:ext>
            </a:extLst>
          </p:cNvPr>
          <p:cNvCxnSpPr/>
          <p:nvPr/>
        </p:nvCxnSpPr>
        <p:spPr>
          <a:xfrm flipV="1">
            <a:off x="3608979" y="3744666"/>
            <a:ext cx="1577130" cy="8472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72B553A-D914-4761-B4F1-51A679FE38CD}"/>
              </a:ext>
            </a:extLst>
          </p:cNvPr>
          <p:cNvCxnSpPr>
            <a:cxnSpLocks/>
          </p:cNvCxnSpPr>
          <p:nvPr/>
        </p:nvCxnSpPr>
        <p:spPr>
          <a:xfrm>
            <a:off x="3540154" y="2063692"/>
            <a:ext cx="1652631" cy="8472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33" name="Table 32">
            <a:extLst>
              <a:ext uri="{FF2B5EF4-FFF2-40B4-BE49-F238E27FC236}">
                <a16:creationId xmlns:a16="http://schemas.microsoft.com/office/drawing/2014/main" id="{8D719808-B213-437D-82EC-B3CEBB2FF6AD}"/>
              </a:ext>
            </a:extLst>
          </p:cNvPr>
          <p:cNvGraphicFramePr>
            <a:graphicFrameLocks noGrp="1"/>
          </p:cNvGraphicFramePr>
          <p:nvPr>
            <p:extLst>
              <p:ext uri="{D42A27DB-BD31-4B8C-83A1-F6EECF244321}">
                <p14:modId xmlns:p14="http://schemas.microsoft.com/office/powerpoint/2010/main" val="839029353"/>
              </p:ext>
            </p:extLst>
          </p:nvPr>
        </p:nvGraphicFramePr>
        <p:xfrm>
          <a:off x="1797405" y="1796711"/>
          <a:ext cx="5549190" cy="3008595"/>
        </p:xfrm>
        <a:graphic>
          <a:graphicData uri="http://schemas.openxmlformats.org/drawingml/2006/table">
            <a:tbl>
              <a:tblPr firstRow="1" bandRow="1">
                <a:tableStyleId>{5940675A-B579-460E-94D1-54222C63F5DA}</a:tableStyleId>
              </a:tblPr>
              <a:tblGrid>
                <a:gridCol w="1872016">
                  <a:extLst>
                    <a:ext uri="{9D8B030D-6E8A-4147-A177-3AD203B41FA5}">
                      <a16:colId xmlns:a16="http://schemas.microsoft.com/office/drawing/2014/main" val="875253612"/>
                    </a:ext>
                  </a:extLst>
                </a:gridCol>
                <a:gridCol w="1470870">
                  <a:extLst>
                    <a:ext uri="{9D8B030D-6E8A-4147-A177-3AD203B41FA5}">
                      <a16:colId xmlns:a16="http://schemas.microsoft.com/office/drawing/2014/main" val="3288421693"/>
                    </a:ext>
                  </a:extLst>
                </a:gridCol>
                <a:gridCol w="2206304">
                  <a:extLst>
                    <a:ext uri="{9D8B030D-6E8A-4147-A177-3AD203B41FA5}">
                      <a16:colId xmlns:a16="http://schemas.microsoft.com/office/drawing/2014/main" val="3830346801"/>
                    </a:ext>
                  </a:extLst>
                </a:gridCol>
              </a:tblGrid>
              <a:tr h="601719">
                <a:tc>
                  <a:txBody>
                    <a:bodyPr/>
                    <a:lstStyle/>
                    <a:p>
                      <a:pPr algn="ctr"/>
                      <a:r>
                        <a:rPr lang="en-GB" sz="3300" b="1" dirty="0">
                          <a:latin typeface="Century Gothic" panose="020B0502020202020204" pitchFamily="34" charset="0"/>
                        </a:rPr>
                        <a:t>26 + 28</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a</a:t>
                      </a:r>
                      <a:r>
                        <a:rPr lang="en-GB" sz="3300" b="1" dirty="0">
                          <a:latin typeface="Century Gothic" panose="020B0502020202020204" pitchFamily="34" charset="0"/>
                        </a:rPr>
                        <a:t> x </a:t>
                      </a:r>
                      <a:r>
                        <a:rPr lang="en-GB" sz="3000" b="1" i="1" dirty="0">
                          <a:latin typeface="Times New Roman" panose="02020603050405020304" pitchFamily="18" charset="0"/>
                          <a:cs typeface="Times New Roman" panose="02020603050405020304" pitchFamily="18" charset="0"/>
                        </a:rPr>
                        <a:t>b</a:t>
                      </a:r>
                      <a:r>
                        <a:rPr lang="en-GB" sz="3300" b="1" dirty="0">
                          <a:latin typeface="Century Gothic" panose="020B0502020202020204" pitchFamily="34" charset="0"/>
                        </a:rPr>
                        <a:t> = 63</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4506516"/>
                  </a:ext>
                </a:extLst>
              </a:tr>
              <a:tr h="200573">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200" dirty="0"/>
                        <a:t>++</a:t>
                      </a: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5095736"/>
                  </a:ext>
                </a:extLst>
              </a:tr>
              <a:tr h="601719">
                <a:tc>
                  <a:txBody>
                    <a:bodyPr/>
                    <a:lstStyle/>
                    <a:p>
                      <a:pPr algn="ctr"/>
                      <a:r>
                        <a:rPr lang="en-GB" sz="3300" b="1" dirty="0">
                          <a:latin typeface="Century Gothic" panose="020B0502020202020204" pitchFamily="34" charset="0"/>
                        </a:rPr>
                        <a:t>7 x 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c</a:t>
                      </a:r>
                      <a:r>
                        <a:rPr lang="en-GB" sz="3300" b="1" dirty="0">
                          <a:latin typeface="Century Gothic" panose="020B0502020202020204" pitchFamily="34" charset="0"/>
                        </a:rPr>
                        <a:t> + </a:t>
                      </a:r>
                      <a:r>
                        <a:rPr lang="en-GB" sz="3000" b="1" i="1" dirty="0">
                          <a:latin typeface="Times New Roman" panose="02020603050405020304" pitchFamily="18" charset="0"/>
                          <a:cs typeface="Times New Roman" panose="02020603050405020304" pitchFamily="18" charset="0"/>
                        </a:rPr>
                        <a:t>d</a:t>
                      </a:r>
                      <a:r>
                        <a:rPr lang="en-GB" sz="3300" b="1" dirty="0">
                          <a:latin typeface="Century Gothic" panose="020B0502020202020204" pitchFamily="34" charset="0"/>
                        </a:rPr>
                        <a:t> = 54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6069363"/>
                  </a:ext>
                </a:extLst>
              </a:tr>
              <a:tr h="200573">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4664180"/>
                  </a:ext>
                </a:extLst>
              </a:tr>
              <a:tr h="601719">
                <a:tc>
                  <a:txBody>
                    <a:bodyPr/>
                    <a:lstStyle/>
                    <a:p>
                      <a:pPr algn="ctr"/>
                      <a:r>
                        <a:rPr lang="en-GB" sz="3300" b="1" dirty="0">
                          <a:latin typeface="Century Gothic" panose="020B0502020202020204" pitchFamily="34" charset="0"/>
                        </a:rPr>
                        <a:t>16 + 47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e</a:t>
                      </a:r>
                      <a:r>
                        <a:rPr lang="en-GB" sz="3300" b="1" dirty="0">
                          <a:latin typeface="Century Gothic" panose="020B0502020202020204" pitchFamily="34" charset="0"/>
                        </a:rPr>
                        <a:t> x </a:t>
                      </a:r>
                      <a:r>
                        <a:rPr lang="en-GB" sz="3000" b="1" i="1" dirty="0">
                          <a:latin typeface="Times New Roman" panose="02020603050405020304" pitchFamily="18" charset="0"/>
                          <a:cs typeface="Times New Roman" panose="02020603050405020304" pitchFamily="18" charset="0"/>
                        </a:rPr>
                        <a:t>f </a:t>
                      </a:r>
                      <a:r>
                        <a:rPr lang="en-GB" sz="3300" b="1" dirty="0">
                          <a:latin typeface="Century Gothic" panose="020B0502020202020204" pitchFamily="34" charset="0"/>
                        </a:rPr>
                        <a:t>= 54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0959141"/>
                  </a:ext>
                </a:extLst>
              </a:tr>
              <a:tr h="200573">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00" dirty="0"/>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4986155"/>
                  </a:ext>
                </a:extLst>
              </a:tr>
              <a:tr h="601719">
                <a:tc>
                  <a:txBody>
                    <a:bodyPr/>
                    <a:lstStyle/>
                    <a:p>
                      <a:pPr algn="ctr"/>
                      <a:r>
                        <a:rPr lang="en-GB" sz="3300" b="1" dirty="0">
                          <a:latin typeface="Century Gothic" panose="020B0502020202020204" pitchFamily="34" charset="0"/>
                        </a:rPr>
                        <a:t>3 x 18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000" b="1" i="1" dirty="0">
                          <a:latin typeface="Times New Roman" panose="02020603050405020304" pitchFamily="18" charset="0"/>
                          <a:cs typeface="Times New Roman" panose="02020603050405020304" pitchFamily="18" charset="0"/>
                        </a:rPr>
                        <a:t>j</a:t>
                      </a:r>
                      <a:r>
                        <a:rPr lang="en-GB" sz="3300" b="1" dirty="0">
                          <a:latin typeface="Century Gothic" panose="020B0502020202020204" pitchFamily="34" charset="0"/>
                        </a:rPr>
                        <a:t> </a:t>
                      </a:r>
                      <a:r>
                        <a:rPr lang="en-GB" sz="3300" b="1" dirty="0">
                          <a:latin typeface="Century Gothic" panose="020B0502020202020204" pitchFamily="34" charset="0"/>
                          <a:ea typeface="Batang" panose="02030600000101010101" pitchFamily="18" charset="-127"/>
                        </a:rPr>
                        <a:t>+</a:t>
                      </a:r>
                      <a:r>
                        <a:rPr lang="en-GB" sz="3300" b="1" dirty="0">
                          <a:latin typeface="Century Gothic" panose="020B0502020202020204" pitchFamily="34" charset="0"/>
                        </a:rPr>
                        <a:t> </a:t>
                      </a:r>
                      <a:r>
                        <a:rPr lang="en-GB" sz="3000" b="1" i="1" dirty="0">
                          <a:latin typeface="Times New Roman" panose="02020603050405020304" pitchFamily="18" charset="0"/>
                          <a:cs typeface="Times New Roman" panose="02020603050405020304" pitchFamily="18" charset="0"/>
                        </a:rPr>
                        <a:t>k</a:t>
                      </a:r>
                      <a:r>
                        <a:rPr lang="en-GB" sz="3300" b="1" dirty="0">
                          <a:latin typeface="Century Gothic" panose="020B0502020202020204" pitchFamily="34" charset="0"/>
                        </a:rPr>
                        <a:t> = 63</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97998"/>
                  </a:ext>
                </a:extLst>
              </a:tr>
            </a:tbl>
          </a:graphicData>
        </a:graphic>
      </p:graphicFrame>
    </p:spTree>
    <p:extLst>
      <p:ext uri="{BB962C8B-B14F-4D97-AF65-F5344CB8AC3E}">
        <p14:creationId xmlns:p14="http://schemas.microsoft.com/office/powerpoint/2010/main" val="356679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Which set of values is the odd one out?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0" name="Table 9">
            <a:extLst>
              <a:ext uri="{FF2B5EF4-FFF2-40B4-BE49-F238E27FC236}">
                <a16:creationId xmlns:a16="http://schemas.microsoft.com/office/drawing/2014/main" id="{112D7677-384A-45BF-AA97-38FC717C016B}"/>
              </a:ext>
            </a:extLst>
          </p:cNvPr>
          <p:cNvGraphicFramePr>
            <a:graphicFrameLocks noGrp="1"/>
          </p:cNvGraphicFramePr>
          <p:nvPr>
            <p:extLst>
              <p:ext uri="{D42A27DB-BD31-4B8C-83A1-F6EECF244321}">
                <p14:modId xmlns:p14="http://schemas.microsoft.com/office/powerpoint/2010/main" val="3065098958"/>
              </p:ext>
            </p:extLst>
          </p:nvPr>
        </p:nvGraphicFramePr>
        <p:xfrm>
          <a:off x="3203465" y="1510990"/>
          <a:ext cx="2737069" cy="861670"/>
        </p:xfrm>
        <a:graphic>
          <a:graphicData uri="http://schemas.openxmlformats.org/drawingml/2006/table">
            <a:tbl>
              <a:tblPr firstRow="1" bandRow="1">
                <a:tableStyleId>{5940675A-B579-460E-94D1-54222C63F5DA}</a:tableStyleId>
              </a:tblPr>
              <a:tblGrid>
                <a:gridCol w="625906">
                  <a:extLst>
                    <a:ext uri="{9D8B030D-6E8A-4147-A177-3AD203B41FA5}">
                      <a16:colId xmlns:a16="http://schemas.microsoft.com/office/drawing/2014/main" val="2194221569"/>
                    </a:ext>
                  </a:extLst>
                </a:gridCol>
                <a:gridCol w="387823">
                  <a:extLst>
                    <a:ext uri="{9D8B030D-6E8A-4147-A177-3AD203B41FA5}">
                      <a16:colId xmlns:a16="http://schemas.microsoft.com/office/drawing/2014/main" val="2703247715"/>
                    </a:ext>
                  </a:extLst>
                </a:gridCol>
                <a:gridCol w="506865">
                  <a:extLst>
                    <a:ext uri="{9D8B030D-6E8A-4147-A177-3AD203B41FA5}">
                      <a16:colId xmlns:a16="http://schemas.microsoft.com/office/drawing/2014/main" val="343799545"/>
                    </a:ext>
                  </a:extLst>
                </a:gridCol>
                <a:gridCol w="506865">
                  <a:extLst>
                    <a:ext uri="{9D8B030D-6E8A-4147-A177-3AD203B41FA5}">
                      <a16:colId xmlns:a16="http://schemas.microsoft.com/office/drawing/2014/main" val="1813368467"/>
                    </a:ext>
                  </a:extLst>
                </a:gridCol>
                <a:gridCol w="709610">
                  <a:extLst>
                    <a:ext uri="{9D8B030D-6E8A-4147-A177-3AD203B41FA5}">
                      <a16:colId xmlns:a16="http://schemas.microsoft.com/office/drawing/2014/main" val="3740439046"/>
                    </a:ext>
                  </a:extLst>
                </a:gridCol>
              </a:tblGrid>
              <a:tr h="861670">
                <a:tc>
                  <a:txBody>
                    <a:bodyPr/>
                    <a:lstStyle/>
                    <a:p>
                      <a:pPr algn="ctr"/>
                      <a:r>
                        <a:rPr lang="en-GB" sz="3600" b="1" i="1" dirty="0">
                          <a:latin typeface="Times New Roman" panose="02020603050405020304" pitchFamily="18" charset="0"/>
                          <a:cs typeface="Times New Roman" panose="02020603050405020304" pitchFamily="18" charset="0"/>
                        </a:rPr>
                        <a:t>r</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chemeClr val="tx1"/>
                          </a:solidFill>
                          <a:latin typeface="Century Gothic" panose="020B0502020202020204" pitchFamily="34" charset="0"/>
                          <a:cs typeface="Calibri" panose="020F0502020204030204" pitchFamily="34" charset="0"/>
                        </a:rPr>
                        <a:t>x</a:t>
                      </a:r>
                      <a:endParaRPr lang="en-GB" sz="3200" b="1" dirty="0">
                        <a:latin typeface="Century Gothic" panose="020B0502020202020204" pitchFamily="34" charset="0"/>
                      </a:endParaRP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600" b="1" i="1" dirty="0">
                          <a:latin typeface="Times New Roman" panose="02020603050405020304" pitchFamily="18" charset="0"/>
                          <a:cs typeface="Times New Roman" panose="02020603050405020304" pitchFamily="18" charset="0"/>
                        </a:rPr>
                        <a:t>s</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32</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5679740"/>
                  </a:ext>
                </a:extLst>
              </a:tr>
            </a:tbl>
          </a:graphicData>
        </a:graphic>
      </p:graphicFrame>
      <p:grpSp>
        <p:nvGrpSpPr>
          <p:cNvPr id="9" name="Group 8">
            <a:extLst>
              <a:ext uri="{FF2B5EF4-FFF2-40B4-BE49-F238E27FC236}">
                <a16:creationId xmlns:a16="http://schemas.microsoft.com/office/drawing/2014/main" id="{3933E958-B3B7-4C4E-9EB5-97690E1FD937}"/>
              </a:ext>
            </a:extLst>
          </p:cNvPr>
          <p:cNvGrpSpPr/>
          <p:nvPr/>
        </p:nvGrpSpPr>
        <p:grpSpPr>
          <a:xfrm>
            <a:off x="1698171" y="3836736"/>
            <a:ext cx="5747655" cy="1016002"/>
            <a:chOff x="283387" y="3932318"/>
            <a:chExt cx="2900320" cy="512684"/>
          </a:xfrm>
        </p:grpSpPr>
        <p:sp>
          <p:nvSpPr>
            <p:cNvPr id="12" name="Rectangle: Rounded Corners 11">
              <a:extLst>
                <a:ext uri="{FF2B5EF4-FFF2-40B4-BE49-F238E27FC236}">
                  <a16:creationId xmlns:a16="http://schemas.microsoft.com/office/drawing/2014/main" id="{3D1DB3AF-AEA6-4C07-B990-D0096B9284DA}"/>
                </a:ext>
              </a:extLst>
            </p:cNvPr>
            <p:cNvSpPr/>
            <p:nvPr/>
          </p:nvSpPr>
          <p:spPr>
            <a:xfrm>
              <a:off x="283387" y="3932318"/>
              <a:ext cx="828000" cy="512684"/>
            </a:xfrm>
            <a:prstGeom prst="roundRect">
              <a:avLst/>
            </a:prstGeom>
            <a:solidFill>
              <a:schemeClr val="bg1"/>
            </a:solidFill>
            <a:ln w="38100"/>
          </p:spPr>
          <p:style>
            <a:lnRef idx="2">
              <a:schemeClr val="dk1"/>
            </a:lnRef>
            <a:fillRef idx="1">
              <a:schemeClr val="lt1"/>
            </a:fillRef>
            <a:effectRef idx="0">
              <a:schemeClr val="dk1"/>
            </a:effectRef>
            <a:fontRef idx="minor">
              <a:schemeClr val="dk1"/>
            </a:fontRef>
          </p:style>
          <p:txBody>
            <a:bodyPr lIns="0" tIns="0" rIns="0" rtlCol="0" anchor="ctr"/>
            <a:lstStyle/>
            <a:p>
              <a:pPr algn="ctr"/>
              <a:r>
                <a:rPr lang="en-GB" sz="3200" b="1" i="1" dirty="0">
                  <a:latin typeface="Times New Roman" panose="02020603050405020304" pitchFamily="18" charset="0"/>
                  <a:cs typeface="Times New Roman" panose="02020603050405020304" pitchFamily="18" charset="0"/>
                </a:rPr>
                <a:t>r</a:t>
              </a:r>
              <a:r>
                <a:rPr lang="en-GB" sz="2800" b="1" dirty="0">
                  <a:latin typeface="Century Gothic" panose="020B0502020202020204" pitchFamily="34" charset="0"/>
                </a:rPr>
                <a:t> = 6</a:t>
              </a:r>
              <a:br>
                <a:rPr lang="en-GB" sz="2800" b="1" dirty="0">
                  <a:latin typeface="Century Gothic" panose="020B0502020202020204" pitchFamily="34" charset="0"/>
                </a:rPr>
              </a:br>
              <a:r>
                <a:rPr lang="en-GB" sz="3200" b="1" i="1" dirty="0">
                  <a:latin typeface="Times New Roman" panose="02020603050405020304" pitchFamily="18" charset="0"/>
                  <a:cs typeface="Times New Roman" panose="02020603050405020304" pitchFamily="18" charset="0"/>
                </a:rPr>
                <a:t>s</a:t>
              </a:r>
              <a:r>
                <a:rPr lang="en-GB" sz="2800" b="1" dirty="0">
                  <a:latin typeface="Century Gothic" panose="020B0502020202020204" pitchFamily="34" charset="0"/>
                </a:rPr>
                <a:t> = 6</a:t>
              </a:r>
            </a:p>
          </p:txBody>
        </p:sp>
        <p:sp>
          <p:nvSpPr>
            <p:cNvPr id="13" name="Rectangle: Rounded Corners 12">
              <a:extLst>
                <a:ext uri="{FF2B5EF4-FFF2-40B4-BE49-F238E27FC236}">
                  <a16:creationId xmlns:a16="http://schemas.microsoft.com/office/drawing/2014/main" id="{835E1A2A-3651-4D32-BBD7-CC4200138BBB}"/>
                </a:ext>
              </a:extLst>
            </p:cNvPr>
            <p:cNvSpPr/>
            <p:nvPr/>
          </p:nvSpPr>
          <p:spPr>
            <a:xfrm>
              <a:off x="1321601" y="3932318"/>
              <a:ext cx="828000" cy="512684"/>
            </a:xfrm>
            <a:prstGeom prst="roundRect">
              <a:avLst/>
            </a:prstGeom>
            <a:solidFill>
              <a:schemeClr val="bg1"/>
            </a:solidFill>
            <a:ln w="38100"/>
          </p:spPr>
          <p:style>
            <a:lnRef idx="2">
              <a:schemeClr val="dk1"/>
            </a:lnRef>
            <a:fillRef idx="1">
              <a:schemeClr val="lt1"/>
            </a:fillRef>
            <a:effectRef idx="0">
              <a:schemeClr val="dk1"/>
            </a:effectRef>
            <a:fontRef idx="minor">
              <a:schemeClr val="dk1"/>
            </a:fontRef>
          </p:style>
          <p:txBody>
            <a:bodyPr lIns="0" tIns="0" rIns="0" rtlCol="0" anchor="ctr"/>
            <a:lstStyle/>
            <a:p>
              <a:pPr algn="ctr"/>
              <a:r>
                <a:rPr lang="en-GB" sz="3200" b="1" i="1" dirty="0">
                  <a:latin typeface="Times New Roman" panose="02020603050405020304" pitchFamily="18" charset="0"/>
                  <a:cs typeface="Times New Roman" panose="02020603050405020304" pitchFamily="18" charset="0"/>
                </a:rPr>
                <a:t>r</a:t>
              </a:r>
              <a:r>
                <a:rPr lang="en-GB" sz="2800" b="1" dirty="0">
                  <a:latin typeface="Century Gothic" panose="020B0502020202020204" pitchFamily="34" charset="0"/>
                </a:rPr>
                <a:t> = 2</a:t>
              </a:r>
              <a:br>
                <a:rPr lang="en-GB" sz="2800" b="1" dirty="0">
                  <a:latin typeface="Century Gothic" panose="020B0502020202020204" pitchFamily="34" charset="0"/>
                </a:rPr>
              </a:br>
              <a:r>
                <a:rPr lang="en-GB" sz="3200" b="1" i="1" dirty="0">
                  <a:latin typeface="Times New Roman" panose="02020603050405020304" pitchFamily="18" charset="0"/>
                  <a:cs typeface="Times New Roman" panose="02020603050405020304" pitchFamily="18" charset="0"/>
                </a:rPr>
                <a:t>s</a:t>
              </a:r>
              <a:r>
                <a:rPr lang="en-GB" sz="2800" b="1" dirty="0">
                  <a:latin typeface="Century Gothic" panose="020B0502020202020204" pitchFamily="34" charset="0"/>
                </a:rPr>
                <a:t> = 16</a:t>
              </a:r>
            </a:p>
          </p:txBody>
        </p:sp>
        <p:sp>
          <p:nvSpPr>
            <p:cNvPr id="14" name="Rectangle: Rounded Corners 13">
              <a:extLst>
                <a:ext uri="{FF2B5EF4-FFF2-40B4-BE49-F238E27FC236}">
                  <a16:creationId xmlns:a16="http://schemas.microsoft.com/office/drawing/2014/main" id="{98FD525D-F52E-4E3B-94B1-4B66A7C77B8A}"/>
                </a:ext>
              </a:extLst>
            </p:cNvPr>
            <p:cNvSpPr/>
            <p:nvPr/>
          </p:nvSpPr>
          <p:spPr>
            <a:xfrm>
              <a:off x="2355707" y="3932318"/>
              <a:ext cx="828000" cy="512684"/>
            </a:xfrm>
            <a:prstGeom prst="roundRect">
              <a:avLst/>
            </a:prstGeom>
            <a:solidFill>
              <a:schemeClr val="bg1"/>
            </a:solidFill>
            <a:ln w="38100"/>
          </p:spPr>
          <p:style>
            <a:lnRef idx="2">
              <a:schemeClr val="dk1"/>
            </a:lnRef>
            <a:fillRef idx="1">
              <a:schemeClr val="lt1"/>
            </a:fillRef>
            <a:effectRef idx="0">
              <a:schemeClr val="dk1"/>
            </a:effectRef>
            <a:fontRef idx="minor">
              <a:schemeClr val="dk1"/>
            </a:fontRef>
          </p:style>
          <p:txBody>
            <a:bodyPr lIns="0" tIns="0" rIns="0" rtlCol="0" anchor="ctr"/>
            <a:lstStyle/>
            <a:p>
              <a:pPr algn="ctr"/>
              <a:r>
                <a:rPr lang="en-GB" sz="3200" b="1" i="1" dirty="0">
                  <a:latin typeface="Times New Roman" panose="02020603050405020304" pitchFamily="18" charset="0"/>
                  <a:cs typeface="Times New Roman" panose="02020603050405020304" pitchFamily="18" charset="0"/>
                </a:rPr>
                <a:t>r</a:t>
              </a:r>
              <a:r>
                <a:rPr lang="en-GB" sz="2800" b="1" dirty="0">
                  <a:latin typeface="Century Gothic" panose="020B0502020202020204" pitchFamily="34" charset="0"/>
                </a:rPr>
                <a:t> = 4</a:t>
              </a:r>
              <a:br>
                <a:rPr lang="en-GB" sz="2800" b="1" dirty="0">
                  <a:latin typeface="Century Gothic" panose="020B0502020202020204" pitchFamily="34" charset="0"/>
                </a:rPr>
              </a:br>
              <a:r>
                <a:rPr lang="en-GB" sz="3200" b="1" i="1" dirty="0">
                  <a:latin typeface="Times New Roman" panose="02020603050405020304" pitchFamily="18" charset="0"/>
                  <a:cs typeface="Times New Roman" panose="02020603050405020304" pitchFamily="18" charset="0"/>
                </a:rPr>
                <a:t>s</a:t>
              </a:r>
              <a:r>
                <a:rPr lang="en-GB" sz="2800" b="1" dirty="0">
                  <a:latin typeface="Century Gothic" panose="020B0502020202020204" pitchFamily="34" charset="0"/>
                </a:rPr>
                <a:t> = 8</a:t>
              </a:r>
            </a:p>
          </p:txBody>
        </p:sp>
      </p:grpSp>
    </p:spTree>
    <p:extLst>
      <p:ext uri="{BB962C8B-B14F-4D97-AF65-F5344CB8AC3E}">
        <p14:creationId xmlns:p14="http://schemas.microsoft.com/office/powerpoint/2010/main" val="272004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Which set of values is the odd one out?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0" name="Table 9">
            <a:extLst>
              <a:ext uri="{FF2B5EF4-FFF2-40B4-BE49-F238E27FC236}">
                <a16:creationId xmlns:a16="http://schemas.microsoft.com/office/drawing/2014/main" id="{112D7677-384A-45BF-AA97-38FC717C016B}"/>
              </a:ext>
            </a:extLst>
          </p:cNvPr>
          <p:cNvGraphicFramePr>
            <a:graphicFrameLocks noGrp="1"/>
          </p:cNvGraphicFramePr>
          <p:nvPr/>
        </p:nvGraphicFramePr>
        <p:xfrm>
          <a:off x="3203465" y="1510990"/>
          <a:ext cx="2737069" cy="861670"/>
        </p:xfrm>
        <a:graphic>
          <a:graphicData uri="http://schemas.openxmlformats.org/drawingml/2006/table">
            <a:tbl>
              <a:tblPr firstRow="1" bandRow="1">
                <a:tableStyleId>{5940675A-B579-460E-94D1-54222C63F5DA}</a:tableStyleId>
              </a:tblPr>
              <a:tblGrid>
                <a:gridCol w="625906">
                  <a:extLst>
                    <a:ext uri="{9D8B030D-6E8A-4147-A177-3AD203B41FA5}">
                      <a16:colId xmlns:a16="http://schemas.microsoft.com/office/drawing/2014/main" val="2194221569"/>
                    </a:ext>
                  </a:extLst>
                </a:gridCol>
                <a:gridCol w="387823">
                  <a:extLst>
                    <a:ext uri="{9D8B030D-6E8A-4147-A177-3AD203B41FA5}">
                      <a16:colId xmlns:a16="http://schemas.microsoft.com/office/drawing/2014/main" val="2703247715"/>
                    </a:ext>
                  </a:extLst>
                </a:gridCol>
                <a:gridCol w="506865">
                  <a:extLst>
                    <a:ext uri="{9D8B030D-6E8A-4147-A177-3AD203B41FA5}">
                      <a16:colId xmlns:a16="http://schemas.microsoft.com/office/drawing/2014/main" val="343799545"/>
                    </a:ext>
                  </a:extLst>
                </a:gridCol>
                <a:gridCol w="506865">
                  <a:extLst>
                    <a:ext uri="{9D8B030D-6E8A-4147-A177-3AD203B41FA5}">
                      <a16:colId xmlns:a16="http://schemas.microsoft.com/office/drawing/2014/main" val="1813368467"/>
                    </a:ext>
                  </a:extLst>
                </a:gridCol>
                <a:gridCol w="709610">
                  <a:extLst>
                    <a:ext uri="{9D8B030D-6E8A-4147-A177-3AD203B41FA5}">
                      <a16:colId xmlns:a16="http://schemas.microsoft.com/office/drawing/2014/main" val="3740439046"/>
                    </a:ext>
                  </a:extLst>
                </a:gridCol>
              </a:tblGrid>
              <a:tr h="861670">
                <a:tc>
                  <a:txBody>
                    <a:bodyPr/>
                    <a:lstStyle/>
                    <a:p>
                      <a:pPr algn="ctr"/>
                      <a:r>
                        <a:rPr lang="en-GB" sz="3600" b="1" i="1" dirty="0">
                          <a:latin typeface="Times New Roman" panose="02020603050405020304" pitchFamily="18" charset="0"/>
                          <a:cs typeface="Times New Roman" panose="02020603050405020304" pitchFamily="18" charset="0"/>
                        </a:rPr>
                        <a:t>r</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chemeClr val="tx1"/>
                          </a:solidFill>
                          <a:latin typeface="Century Gothic" panose="020B0502020202020204" pitchFamily="34" charset="0"/>
                          <a:cs typeface="Calibri" panose="020F0502020204030204" pitchFamily="34" charset="0"/>
                        </a:rPr>
                        <a:t>x</a:t>
                      </a:r>
                      <a:endParaRPr lang="en-GB" sz="3200" b="1" dirty="0">
                        <a:latin typeface="Century Gothic" panose="020B0502020202020204" pitchFamily="34" charset="0"/>
                      </a:endParaRP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600" b="1" i="1" dirty="0">
                          <a:latin typeface="Times New Roman" panose="02020603050405020304" pitchFamily="18" charset="0"/>
                          <a:cs typeface="Times New Roman" panose="02020603050405020304" pitchFamily="18" charset="0"/>
                        </a:rPr>
                        <a:t>s</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32</a:t>
                      </a:r>
                    </a:p>
                  </a:txBody>
                  <a:tcPr marL="64372" marR="64372" marT="64372" marB="6437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5679740"/>
                  </a:ext>
                </a:extLst>
              </a:tr>
            </a:tbl>
          </a:graphicData>
        </a:graphic>
      </p:graphicFrame>
      <p:grpSp>
        <p:nvGrpSpPr>
          <p:cNvPr id="9" name="Group 8">
            <a:extLst>
              <a:ext uri="{FF2B5EF4-FFF2-40B4-BE49-F238E27FC236}">
                <a16:creationId xmlns:a16="http://schemas.microsoft.com/office/drawing/2014/main" id="{3933E958-B3B7-4C4E-9EB5-97690E1FD937}"/>
              </a:ext>
            </a:extLst>
          </p:cNvPr>
          <p:cNvGrpSpPr/>
          <p:nvPr/>
        </p:nvGrpSpPr>
        <p:grpSpPr>
          <a:xfrm>
            <a:off x="1698171" y="3836736"/>
            <a:ext cx="5747655" cy="1016002"/>
            <a:chOff x="283387" y="3932318"/>
            <a:chExt cx="2900320" cy="512684"/>
          </a:xfrm>
        </p:grpSpPr>
        <p:sp>
          <p:nvSpPr>
            <p:cNvPr id="12" name="Rectangle: Rounded Corners 11">
              <a:extLst>
                <a:ext uri="{FF2B5EF4-FFF2-40B4-BE49-F238E27FC236}">
                  <a16:creationId xmlns:a16="http://schemas.microsoft.com/office/drawing/2014/main" id="{3D1DB3AF-AEA6-4C07-B990-D0096B9284DA}"/>
                </a:ext>
              </a:extLst>
            </p:cNvPr>
            <p:cNvSpPr/>
            <p:nvPr/>
          </p:nvSpPr>
          <p:spPr>
            <a:xfrm>
              <a:off x="283387" y="3932318"/>
              <a:ext cx="828000" cy="512684"/>
            </a:xfrm>
            <a:prstGeom prst="roundRect">
              <a:avLst/>
            </a:prstGeom>
            <a:solidFill>
              <a:schemeClr val="bg1"/>
            </a:solidFill>
            <a:ln w="38100">
              <a:solidFill>
                <a:srgbClr val="FF0000"/>
              </a:solidFill>
            </a:ln>
          </p:spPr>
          <p:style>
            <a:lnRef idx="2">
              <a:schemeClr val="dk1"/>
            </a:lnRef>
            <a:fillRef idx="1">
              <a:schemeClr val="lt1"/>
            </a:fillRef>
            <a:effectRef idx="0">
              <a:schemeClr val="dk1"/>
            </a:effectRef>
            <a:fontRef idx="minor">
              <a:schemeClr val="dk1"/>
            </a:fontRef>
          </p:style>
          <p:txBody>
            <a:bodyPr lIns="0" tIns="0" rIns="0" rtlCol="0" anchor="ctr"/>
            <a:lstStyle/>
            <a:p>
              <a:pPr algn="ctr"/>
              <a:r>
                <a:rPr lang="en-GB" sz="3200" b="1" i="1" dirty="0">
                  <a:solidFill>
                    <a:srgbClr val="FF0000"/>
                  </a:solidFill>
                  <a:latin typeface="Times New Roman" panose="02020603050405020304" pitchFamily="18" charset="0"/>
                  <a:cs typeface="Times New Roman" panose="02020603050405020304" pitchFamily="18" charset="0"/>
                </a:rPr>
                <a:t>r</a:t>
              </a:r>
              <a:r>
                <a:rPr lang="en-GB" sz="2800" b="1" dirty="0">
                  <a:solidFill>
                    <a:srgbClr val="FF0000"/>
                  </a:solidFill>
                  <a:latin typeface="Century Gothic" panose="020B0502020202020204" pitchFamily="34" charset="0"/>
                </a:rPr>
                <a:t> = 6</a:t>
              </a:r>
              <a:br>
                <a:rPr lang="en-GB" sz="2800" b="1" dirty="0">
                  <a:solidFill>
                    <a:srgbClr val="FF0000"/>
                  </a:solidFill>
                  <a:latin typeface="Century Gothic" panose="020B0502020202020204" pitchFamily="34" charset="0"/>
                </a:rPr>
              </a:br>
              <a:r>
                <a:rPr lang="en-GB" sz="3200" b="1" i="1" dirty="0">
                  <a:solidFill>
                    <a:srgbClr val="FF0000"/>
                  </a:solidFill>
                  <a:latin typeface="Times New Roman" panose="02020603050405020304" pitchFamily="18" charset="0"/>
                  <a:cs typeface="Times New Roman" panose="02020603050405020304" pitchFamily="18" charset="0"/>
                </a:rPr>
                <a:t>s</a:t>
              </a:r>
              <a:r>
                <a:rPr lang="en-GB" sz="2800" b="1" dirty="0">
                  <a:solidFill>
                    <a:srgbClr val="FF0000"/>
                  </a:solidFill>
                  <a:latin typeface="Century Gothic" panose="020B0502020202020204" pitchFamily="34" charset="0"/>
                </a:rPr>
                <a:t> = 6</a:t>
              </a:r>
            </a:p>
          </p:txBody>
        </p:sp>
        <p:sp>
          <p:nvSpPr>
            <p:cNvPr id="13" name="Rectangle: Rounded Corners 12">
              <a:extLst>
                <a:ext uri="{FF2B5EF4-FFF2-40B4-BE49-F238E27FC236}">
                  <a16:creationId xmlns:a16="http://schemas.microsoft.com/office/drawing/2014/main" id="{835E1A2A-3651-4D32-BBD7-CC4200138BBB}"/>
                </a:ext>
              </a:extLst>
            </p:cNvPr>
            <p:cNvSpPr/>
            <p:nvPr/>
          </p:nvSpPr>
          <p:spPr>
            <a:xfrm>
              <a:off x="1321601" y="3932318"/>
              <a:ext cx="828000" cy="512684"/>
            </a:xfrm>
            <a:prstGeom prst="roundRect">
              <a:avLst/>
            </a:prstGeom>
            <a:solidFill>
              <a:schemeClr val="bg1"/>
            </a:solidFill>
            <a:ln w="38100">
              <a:solidFill>
                <a:schemeClr val="bg1">
                  <a:lumMod val="50000"/>
                </a:schemeClr>
              </a:solidFill>
            </a:ln>
          </p:spPr>
          <p:style>
            <a:lnRef idx="2">
              <a:schemeClr val="dk1"/>
            </a:lnRef>
            <a:fillRef idx="1">
              <a:schemeClr val="lt1"/>
            </a:fillRef>
            <a:effectRef idx="0">
              <a:schemeClr val="dk1"/>
            </a:effectRef>
            <a:fontRef idx="minor">
              <a:schemeClr val="dk1"/>
            </a:fontRef>
          </p:style>
          <p:txBody>
            <a:bodyPr lIns="0" tIns="0" rIns="0" rtlCol="0" anchor="ctr"/>
            <a:lstStyle/>
            <a:p>
              <a:pPr algn="ctr"/>
              <a:r>
                <a:rPr lang="en-GB" sz="3200" b="1" i="1" dirty="0">
                  <a:solidFill>
                    <a:schemeClr val="bg1">
                      <a:lumMod val="50000"/>
                    </a:schemeClr>
                  </a:solidFill>
                  <a:latin typeface="Times New Roman" panose="02020603050405020304" pitchFamily="18" charset="0"/>
                  <a:cs typeface="Times New Roman" panose="02020603050405020304" pitchFamily="18" charset="0"/>
                </a:rPr>
                <a:t>r</a:t>
              </a:r>
              <a:r>
                <a:rPr lang="en-GB" sz="2800" b="1" dirty="0">
                  <a:solidFill>
                    <a:schemeClr val="bg1">
                      <a:lumMod val="50000"/>
                    </a:schemeClr>
                  </a:solidFill>
                  <a:latin typeface="Century Gothic" panose="020B0502020202020204" pitchFamily="34" charset="0"/>
                </a:rPr>
                <a:t> = 2</a:t>
              </a:r>
              <a:br>
                <a:rPr lang="en-GB" sz="2800" b="1" dirty="0">
                  <a:solidFill>
                    <a:schemeClr val="bg1">
                      <a:lumMod val="50000"/>
                    </a:schemeClr>
                  </a:solidFill>
                  <a:latin typeface="Century Gothic" panose="020B0502020202020204" pitchFamily="34" charset="0"/>
                </a:rPr>
              </a:br>
              <a:r>
                <a:rPr lang="en-GB" sz="3200" b="1" i="1" dirty="0">
                  <a:solidFill>
                    <a:schemeClr val="bg1">
                      <a:lumMod val="50000"/>
                    </a:schemeClr>
                  </a:solidFill>
                  <a:latin typeface="Times New Roman" panose="02020603050405020304" pitchFamily="18" charset="0"/>
                  <a:cs typeface="Times New Roman" panose="02020603050405020304" pitchFamily="18" charset="0"/>
                </a:rPr>
                <a:t>s</a:t>
              </a:r>
              <a:r>
                <a:rPr lang="en-GB" sz="2800" b="1" dirty="0">
                  <a:solidFill>
                    <a:schemeClr val="bg1">
                      <a:lumMod val="50000"/>
                    </a:schemeClr>
                  </a:solidFill>
                  <a:latin typeface="Century Gothic" panose="020B0502020202020204" pitchFamily="34" charset="0"/>
                </a:rPr>
                <a:t> = 16</a:t>
              </a:r>
            </a:p>
          </p:txBody>
        </p:sp>
        <p:sp>
          <p:nvSpPr>
            <p:cNvPr id="14" name="Rectangle: Rounded Corners 13">
              <a:extLst>
                <a:ext uri="{FF2B5EF4-FFF2-40B4-BE49-F238E27FC236}">
                  <a16:creationId xmlns:a16="http://schemas.microsoft.com/office/drawing/2014/main" id="{98FD525D-F52E-4E3B-94B1-4B66A7C77B8A}"/>
                </a:ext>
              </a:extLst>
            </p:cNvPr>
            <p:cNvSpPr/>
            <p:nvPr/>
          </p:nvSpPr>
          <p:spPr>
            <a:xfrm>
              <a:off x="2355707" y="3932318"/>
              <a:ext cx="828000" cy="512684"/>
            </a:xfrm>
            <a:prstGeom prst="roundRect">
              <a:avLst/>
            </a:prstGeom>
            <a:solidFill>
              <a:schemeClr val="bg1"/>
            </a:solidFill>
            <a:ln w="38100">
              <a:solidFill>
                <a:schemeClr val="bg1">
                  <a:lumMod val="50000"/>
                </a:schemeClr>
              </a:solidFill>
            </a:ln>
          </p:spPr>
          <p:style>
            <a:lnRef idx="2">
              <a:schemeClr val="dk1"/>
            </a:lnRef>
            <a:fillRef idx="1">
              <a:schemeClr val="lt1"/>
            </a:fillRef>
            <a:effectRef idx="0">
              <a:schemeClr val="dk1"/>
            </a:effectRef>
            <a:fontRef idx="minor">
              <a:schemeClr val="dk1"/>
            </a:fontRef>
          </p:style>
          <p:txBody>
            <a:bodyPr lIns="0" tIns="0" rIns="0" rtlCol="0" anchor="ctr"/>
            <a:lstStyle/>
            <a:p>
              <a:pPr algn="ctr"/>
              <a:r>
                <a:rPr lang="en-GB" sz="3200" b="1" i="1" dirty="0">
                  <a:solidFill>
                    <a:schemeClr val="bg1">
                      <a:lumMod val="50000"/>
                    </a:schemeClr>
                  </a:solidFill>
                  <a:latin typeface="Times New Roman" panose="02020603050405020304" pitchFamily="18" charset="0"/>
                  <a:cs typeface="Times New Roman" panose="02020603050405020304" pitchFamily="18" charset="0"/>
                </a:rPr>
                <a:t>r</a:t>
              </a:r>
              <a:r>
                <a:rPr lang="en-GB" sz="2800" b="1" dirty="0">
                  <a:solidFill>
                    <a:schemeClr val="bg1">
                      <a:lumMod val="50000"/>
                    </a:schemeClr>
                  </a:solidFill>
                  <a:latin typeface="Century Gothic" panose="020B0502020202020204" pitchFamily="34" charset="0"/>
                </a:rPr>
                <a:t> = 4</a:t>
              </a:r>
              <a:br>
                <a:rPr lang="en-GB" sz="2800" b="1" dirty="0">
                  <a:solidFill>
                    <a:schemeClr val="bg1">
                      <a:lumMod val="50000"/>
                    </a:schemeClr>
                  </a:solidFill>
                  <a:latin typeface="Century Gothic" panose="020B0502020202020204" pitchFamily="34" charset="0"/>
                </a:rPr>
              </a:br>
              <a:r>
                <a:rPr lang="en-GB" sz="3200" b="1" i="1" dirty="0">
                  <a:solidFill>
                    <a:schemeClr val="bg1">
                      <a:lumMod val="50000"/>
                    </a:schemeClr>
                  </a:solidFill>
                  <a:latin typeface="Times New Roman" panose="02020603050405020304" pitchFamily="18" charset="0"/>
                  <a:cs typeface="Times New Roman" panose="02020603050405020304" pitchFamily="18" charset="0"/>
                </a:rPr>
                <a:t>s</a:t>
              </a:r>
              <a:r>
                <a:rPr lang="en-GB" sz="2800" b="1" dirty="0">
                  <a:solidFill>
                    <a:schemeClr val="bg1">
                      <a:lumMod val="50000"/>
                    </a:schemeClr>
                  </a:solidFill>
                  <a:latin typeface="Century Gothic" panose="020B0502020202020204" pitchFamily="34" charset="0"/>
                </a:rPr>
                <a:t> = 8</a:t>
              </a:r>
            </a:p>
          </p:txBody>
        </p:sp>
      </p:grpSp>
      <p:sp>
        <p:nvSpPr>
          <p:cNvPr id="2" name="Oval 1">
            <a:extLst>
              <a:ext uri="{FF2B5EF4-FFF2-40B4-BE49-F238E27FC236}">
                <a16:creationId xmlns:a16="http://schemas.microsoft.com/office/drawing/2014/main" id="{BF02EFAF-ECA0-48C1-A967-46A1BC09DF14}"/>
              </a:ext>
            </a:extLst>
          </p:cNvPr>
          <p:cNvSpPr/>
          <p:nvPr/>
        </p:nvSpPr>
        <p:spPr>
          <a:xfrm>
            <a:off x="1414272" y="3608832"/>
            <a:ext cx="2243328" cy="14752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129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of the options satisfy the equation?</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01C6642C-95FF-42E2-BAB8-3B132DD36720}"/>
              </a:ext>
            </a:extLst>
          </p:cNvPr>
          <p:cNvGraphicFramePr>
            <a:graphicFrameLocks noGrp="1"/>
          </p:cNvGraphicFramePr>
          <p:nvPr>
            <p:extLst>
              <p:ext uri="{D42A27DB-BD31-4B8C-83A1-F6EECF244321}">
                <p14:modId xmlns:p14="http://schemas.microsoft.com/office/powerpoint/2010/main" val="431264865"/>
              </p:ext>
            </p:extLst>
          </p:nvPr>
        </p:nvGraphicFramePr>
        <p:xfrm>
          <a:off x="2697741" y="2873175"/>
          <a:ext cx="3748519" cy="3137099"/>
        </p:xfrm>
        <a:graphic>
          <a:graphicData uri="http://schemas.openxmlformats.org/drawingml/2006/table">
            <a:tbl>
              <a:tblPr firstRow="1" bandRow="1">
                <a:tableStyleId>{5940675A-B579-460E-94D1-54222C63F5DA}</a:tableStyleId>
              </a:tblPr>
              <a:tblGrid>
                <a:gridCol w="624753">
                  <a:extLst>
                    <a:ext uri="{9D8B030D-6E8A-4147-A177-3AD203B41FA5}">
                      <a16:colId xmlns:a16="http://schemas.microsoft.com/office/drawing/2014/main" val="2527256432"/>
                    </a:ext>
                  </a:extLst>
                </a:gridCol>
                <a:gridCol w="1561883">
                  <a:extLst>
                    <a:ext uri="{9D8B030D-6E8A-4147-A177-3AD203B41FA5}">
                      <a16:colId xmlns:a16="http://schemas.microsoft.com/office/drawing/2014/main" val="2704492915"/>
                    </a:ext>
                  </a:extLst>
                </a:gridCol>
                <a:gridCol w="1561883">
                  <a:extLst>
                    <a:ext uri="{9D8B030D-6E8A-4147-A177-3AD203B41FA5}">
                      <a16:colId xmlns:a16="http://schemas.microsoft.com/office/drawing/2014/main" val="564919746"/>
                    </a:ext>
                  </a:extLst>
                </a:gridCol>
              </a:tblGrid>
              <a:tr h="841661">
                <a:tc>
                  <a:txBody>
                    <a:bodyPr/>
                    <a:lstStyle/>
                    <a:p>
                      <a:pPr algn="ctr"/>
                      <a:r>
                        <a:rPr lang="en-GB" sz="2000" b="1" dirty="0">
                          <a:solidFill>
                            <a:schemeClr val="tx1"/>
                          </a:solidFill>
                          <a:latin typeface="Century Gothic" panose="020B0502020202020204" pitchFamily="34" charset="0"/>
                        </a:rPr>
                        <a:t>A.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n</a:t>
                      </a:r>
                      <a:r>
                        <a:rPr lang="en-GB" sz="2000" b="1" dirty="0">
                          <a:solidFill>
                            <a:schemeClr val="tx1"/>
                          </a:solidFill>
                          <a:latin typeface="Century Gothic" panose="020B0502020202020204" pitchFamily="34" charset="0"/>
                        </a:rPr>
                        <a:t> = 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m</a:t>
                      </a:r>
                      <a:r>
                        <a:rPr lang="en-GB" sz="2000" b="1" dirty="0">
                          <a:solidFill>
                            <a:schemeClr val="tx1"/>
                          </a:solidFill>
                          <a:latin typeface="Century Gothic" panose="020B0502020202020204" pitchFamily="34" charset="0"/>
                        </a:rPr>
                        <a:t> = 19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41403049"/>
                  </a:ext>
                </a:extLst>
              </a:tr>
              <a:tr h="765146">
                <a:tc>
                  <a:txBody>
                    <a:bodyPr/>
                    <a:lstStyle/>
                    <a:p>
                      <a:pPr algn="ctr"/>
                      <a:r>
                        <a:rPr lang="en-GB" sz="2000" b="1" dirty="0">
                          <a:solidFill>
                            <a:schemeClr val="tx1"/>
                          </a:solidFill>
                          <a:latin typeface="Century Gothic" panose="020B0502020202020204" pitchFamily="34" charset="0"/>
                        </a:rPr>
                        <a:t>B.</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n</a:t>
                      </a:r>
                      <a:r>
                        <a:rPr lang="en-GB" sz="2000" b="1" dirty="0">
                          <a:solidFill>
                            <a:schemeClr val="tx1"/>
                          </a:solidFill>
                          <a:latin typeface="Century Gothic" panose="020B0502020202020204" pitchFamily="34" charset="0"/>
                        </a:rPr>
                        <a:t> = 13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m</a:t>
                      </a:r>
                      <a:r>
                        <a:rPr lang="en-GB" sz="2000" b="1" dirty="0">
                          <a:solidFill>
                            <a:schemeClr val="tx1"/>
                          </a:solidFill>
                          <a:latin typeface="Century Gothic" panose="020B0502020202020204" pitchFamily="34" charset="0"/>
                        </a:rPr>
                        <a:t> = 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02148279"/>
                  </a:ext>
                </a:extLst>
              </a:tr>
              <a:tr h="765146">
                <a:tc>
                  <a:txBody>
                    <a:bodyPr/>
                    <a:lstStyle/>
                    <a:p>
                      <a:pPr algn="ctr"/>
                      <a:r>
                        <a:rPr lang="en-GB" sz="2000" b="1" dirty="0">
                          <a:solidFill>
                            <a:schemeClr val="tx1"/>
                          </a:solidFill>
                          <a:latin typeface="Century Gothic" panose="020B0502020202020204" pitchFamily="34" charset="0"/>
                        </a:rPr>
                        <a:t>C.</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n</a:t>
                      </a:r>
                      <a:r>
                        <a:rPr lang="en-GB" sz="2000" b="1" dirty="0">
                          <a:solidFill>
                            <a:schemeClr val="tx1"/>
                          </a:solidFill>
                          <a:latin typeface="Century Gothic" panose="020B0502020202020204" pitchFamily="34" charset="0"/>
                        </a:rPr>
                        <a:t> = 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m</a:t>
                      </a:r>
                      <a:r>
                        <a:rPr lang="en-GB" sz="2000" b="1" dirty="0">
                          <a:solidFill>
                            <a:schemeClr val="tx1"/>
                          </a:solidFill>
                          <a:latin typeface="Century Gothic" panose="020B0502020202020204" pitchFamily="34" charset="0"/>
                        </a:rPr>
                        <a:t> = 26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20905768"/>
                  </a:ext>
                </a:extLst>
              </a:tr>
              <a:tr h="765146">
                <a:tc>
                  <a:txBody>
                    <a:bodyPr/>
                    <a:lstStyle/>
                    <a:p>
                      <a:pPr algn="ctr"/>
                      <a:r>
                        <a:rPr lang="en-GB" sz="2000" b="1" dirty="0">
                          <a:solidFill>
                            <a:schemeClr val="tx1"/>
                          </a:solidFill>
                          <a:latin typeface="Century Gothic" panose="020B0502020202020204" pitchFamily="34" charset="0"/>
                        </a:rPr>
                        <a:t>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n</a:t>
                      </a:r>
                      <a:r>
                        <a:rPr lang="en-GB" sz="2000" b="1" dirty="0">
                          <a:solidFill>
                            <a:schemeClr val="tx1"/>
                          </a:solidFill>
                          <a:latin typeface="Century Gothic" panose="020B0502020202020204" pitchFamily="34" charset="0"/>
                        </a:rPr>
                        <a:t> =  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solidFill>
                            <a:schemeClr val="tx1"/>
                          </a:solidFill>
                          <a:latin typeface="Times New Roman" panose="02020603050405020304" pitchFamily="18" charset="0"/>
                          <a:cs typeface="Times New Roman" panose="02020603050405020304" pitchFamily="18" charset="0"/>
                        </a:rPr>
                        <a:t>m</a:t>
                      </a:r>
                      <a:r>
                        <a:rPr lang="en-GB" sz="2000" b="1" dirty="0">
                          <a:solidFill>
                            <a:schemeClr val="tx1"/>
                          </a:solidFill>
                          <a:latin typeface="Century Gothic" panose="020B0502020202020204" pitchFamily="34" charset="0"/>
                        </a:rPr>
                        <a:t> = 38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9610964"/>
                  </a:ext>
                </a:extLst>
              </a:tr>
            </a:tbl>
          </a:graphicData>
        </a:graphic>
      </p:graphicFrame>
      <p:sp>
        <p:nvSpPr>
          <p:cNvPr id="9" name="Rounded Rectangle 11">
            <a:extLst>
              <a:ext uri="{FF2B5EF4-FFF2-40B4-BE49-F238E27FC236}">
                <a16:creationId xmlns:a16="http://schemas.microsoft.com/office/drawing/2014/main" id="{643E68E1-B94A-49E4-BEC7-D6513056C14A}"/>
              </a:ext>
            </a:extLst>
          </p:cNvPr>
          <p:cNvSpPr/>
          <p:nvPr/>
        </p:nvSpPr>
        <p:spPr>
          <a:xfrm>
            <a:off x="2758185" y="1862460"/>
            <a:ext cx="3627630" cy="889798"/>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b="1">
              <a:latin typeface="Century Gothic" panose="020B0502020202020204" pitchFamily="34" charset="0"/>
            </a:endParaRPr>
          </a:p>
        </p:txBody>
      </p:sp>
      <p:graphicFrame>
        <p:nvGraphicFramePr>
          <p:cNvPr id="10" name="Table 9">
            <a:extLst>
              <a:ext uri="{FF2B5EF4-FFF2-40B4-BE49-F238E27FC236}">
                <a16:creationId xmlns:a16="http://schemas.microsoft.com/office/drawing/2014/main" id="{7F61A329-A7FD-4504-99AE-1864D155904A}"/>
              </a:ext>
            </a:extLst>
          </p:cNvPr>
          <p:cNvGraphicFramePr>
            <a:graphicFrameLocks noGrp="1"/>
          </p:cNvGraphicFramePr>
          <p:nvPr>
            <p:extLst>
              <p:ext uri="{D42A27DB-BD31-4B8C-83A1-F6EECF244321}">
                <p14:modId xmlns:p14="http://schemas.microsoft.com/office/powerpoint/2010/main" val="397136773"/>
              </p:ext>
            </p:extLst>
          </p:nvPr>
        </p:nvGraphicFramePr>
        <p:xfrm>
          <a:off x="2947642" y="1911009"/>
          <a:ext cx="3248717" cy="788186"/>
        </p:xfrm>
        <a:graphic>
          <a:graphicData uri="http://schemas.openxmlformats.org/drawingml/2006/table">
            <a:tbl>
              <a:tblPr firstRow="1" bandRow="1">
                <a:tableStyleId>{5940675A-B579-460E-94D1-54222C63F5DA}</a:tableStyleId>
              </a:tblPr>
              <a:tblGrid>
                <a:gridCol w="771482">
                  <a:extLst>
                    <a:ext uri="{9D8B030D-6E8A-4147-A177-3AD203B41FA5}">
                      <a16:colId xmlns:a16="http://schemas.microsoft.com/office/drawing/2014/main" val="2194221569"/>
                    </a:ext>
                  </a:extLst>
                </a:gridCol>
                <a:gridCol w="478025">
                  <a:extLst>
                    <a:ext uri="{9D8B030D-6E8A-4147-A177-3AD203B41FA5}">
                      <a16:colId xmlns:a16="http://schemas.microsoft.com/office/drawing/2014/main" val="2703247715"/>
                    </a:ext>
                  </a:extLst>
                </a:gridCol>
                <a:gridCol w="624753">
                  <a:extLst>
                    <a:ext uri="{9D8B030D-6E8A-4147-A177-3AD203B41FA5}">
                      <a16:colId xmlns:a16="http://schemas.microsoft.com/office/drawing/2014/main" val="343799545"/>
                    </a:ext>
                  </a:extLst>
                </a:gridCol>
                <a:gridCol w="624753">
                  <a:extLst>
                    <a:ext uri="{9D8B030D-6E8A-4147-A177-3AD203B41FA5}">
                      <a16:colId xmlns:a16="http://schemas.microsoft.com/office/drawing/2014/main" val="1813368467"/>
                    </a:ext>
                  </a:extLst>
                </a:gridCol>
                <a:gridCol w="749704">
                  <a:extLst>
                    <a:ext uri="{9D8B030D-6E8A-4147-A177-3AD203B41FA5}">
                      <a16:colId xmlns:a16="http://schemas.microsoft.com/office/drawing/2014/main" val="3740439046"/>
                    </a:ext>
                  </a:extLst>
                </a:gridCol>
              </a:tblGrid>
              <a:tr h="788186">
                <a:tc>
                  <a:txBody>
                    <a:bodyPr/>
                    <a:lstStyle/>
                    <a:p>
                      <a:pPr algn="ctr"/>
                      <a:r>
                        <a:rPr lang="en-GB" sz="2400" b="1" i="1" dirty="0">
                          <a:latin typeface="Times New Roman" panose="02020603050405020304" pitchFamily="18" charset="0"/>
                          <a:cs typeface="Times New Roman" panose="02020603050405020304" pitchFamily="18" charset="0"/>
                        </a:rPr>
                        <a:t>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i="1" dirty="0">
                          <a:latin typeface="Times New Roman" panose="02020603050405020304" pitchFamily="18" charset="0"/>
                          <a:cs typeface="Times New Roman" panose="02020603050405020304" pitchFamily="18" charset="0"/>
                        </a:rPr>
                        <a:t>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78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5679740"/>
                  </a:ext>
                </a:extLst>
              </a:tr>
            </a:tbl>
          </a:graphicData>
        </a:graphic>
      </p:graphicFrame>
    </p:spTree>
    <p:extLst>
      <p:ext uri="{BB962C8B-B14F-4D97-AF65-F5344CB8AC3E}">
        <p14:creationId xmlns:p14="http://schemas.microsoft.com/office/powerpoint/2010/main" val="19937718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466134-459B-4957-9231-D19FBD05D9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0f0ae0ff-29c4-4766-b250-c1a9bee8d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1903</TotalTime>
  <Words>1038</Words>
  <Application>Microsoft Office PowerPoint</Application>
  <PresentationFormat>On-screen Show (4:3)</PresentationFormat>
  <Paragraphs>325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Jan Fitzpatrick</cp:lastModifiedBy>
  <cp:revision>49</cp:revision>
  <dcterms:created xsi:type="dcterms:W3CDTF">2018-03-17T10:08:43Z</dcterms:created>
  <dcterms:modified xsi:type="dcterms:W3CDTF">2020-11-03T11:44:44Z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