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86" r:id="rId5"/>
    <p:sldId id="387" r:id="rId6"/>
    <p:sldId id="365" r:id="rId7"/>
    <p:sldId id="367" r:id="rId8"/>
    <p:sldId id="360" r:id="rId9"/>
    <p:sldId id="371" r:id="rId10"/>
    <p:sldId id="368" r:id="rId11"/>
    <p:sldId id="380" r:id="rId12"/>
    <p:sldId id="381" r:id="rId13"/>
    <p:sldId id="373" r:id="rId14"/>
    <p:sldId id="370" r:id="rId15"/>
    <p:sldId id="374" r:id="rId16"/>
    <p:sldId id="355" r:id="rId17"/>
    <p:sldId id="378" r:id="rId18"/>
    <p:sldId id="314" r:id="rId19"/>
    <p:sldId id="382" r:id="rId20"/>
    <p:sldId id="383" r:id="rId21"/>
    <p:sldId id="388" r:id="rId22"/>
    <p:sldId id="389" r:id="rId23"/>
    <p:sldId id="390"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310472-799D-4A7C-8E0B-12202B8BFB69}" v="5" dt="2019-01-25T11:00:41.9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660"/>
  </p:normalViewPr>
  <p:slideViewPr>
    <p:cSldViewPr snapToGrid="0">
      <p:cViewPr varScale="1">
        <p:scale>
          <a:sx n="72" d="100"/>
          <a:sy n="72" d="100"/>
        </p:scale>
        <p:origin x="13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igh Sobol" userId="8430f2a2-602f-4dde-a79b-412efd9dd8bf" providerId="ADAL" clId="{34758F4D-0547-41DC-A1A9-D0C994561C99}"/>
    <pc:docChg chg="modSld">
      <pc:chgData name="Ashleigh Sobol" userId="8430f2a2-602f-4dde-a79b-412efd9dd8bf" providerId="ADAL" clId="{34758F4D-0547-41DC-A1A9-D0C994561C99}" dt="2019-01-03T09:23:53.265" v="0"/>
      <pc:docMkLst>
        <pc:docMk/>
      </pc:docMkLst>
      <pc:sldChg chg="modSp">
        <pc:chgData name="Ashleigh Sobol" userId="8430f2a2-602f-4dde-a79b-412efd9dd8bf" providerId="ADAL" clId="{34758F4D-0547-41DC-A1A9-D0C994561C99}" dt="2019-01-03T09:23:53.265" v="0"/>
        <pc:sldMkLst>
          <pc:docMk/>
          <pc:sldMk cId="2637481266" sldId="256"/>
        </pc:sldMkLst>
        <pc:spChg chg="mod">
          <ac:chgData name="Ashleigh Sobol" userId="8430f2a2-602f-4dde-a79b-412efd9dd8bf" providerId="ADAL" clId="{34758F4D-0547-41DC-A1A9-D0C994561C99}" dt="2019-01-03T09:23:53.265" v="0"/>
          <ac:spMkLst>
            <pc:docMk/>
            <pc:sldMk cId="2637481266" sldId="256"/>
            <ac:spMk id="19" creationId="{5252A847-DE45-4FA3-A1F8-EEBEB845FF8E}"/>
          </ac:spMkLst>
        </pc:spChg>
      </pc:sldChg>
    </pc:docChg>
  </pc:docChgLst>
  <pc:docChgLst>
    <pc:chgData name="Ashleigh Sobol" userId="8430f2a2-602f-4dde-a79b-412efd9dd8bf" providerId="ADAL" clId="{945C51C1-2AFD-4D2A-8B01-38125315A474}"/>
    <pc:docChg chg="modSld">
      <pc:chgData name="Ashleigh Sobol" userId="8430f2a2-602f-4dde-a79b-412efd9dd8bf" providerId="ADAL" clId="{945C51C1-2AFD-4D2A-8B01-38125315A474}" dt="2018-11-06T09:07:31.625" v="0"/>
      <pc:docMkLst>
        <pc:docMk/>
      </pc:docMkLst>
      <pc:sldChg chg="modSp">
        <pc:chgData name="Ashleigh Sobol" userId="8430f2a2-602f-4dde-a79b-412efd9dd8bf" providerId="ADAL" clId="{945C51C1-2AFD-4D2A-8B01-38125315A474}" dt="2018-11-06T09:07:31.625" v="0"/>
        <pc:sldMkLst>
          <pc:docMk/>
          <pc:sldMk cId="2637481266" sldId="256"/>
        </pc:sldMkLst>
        <pc:spChg chg="mod">
          <ac:chgData name="Ashleigh Sobol" userId="8430f2a2-602f-4dde-a79b-412efd9dd8bf" providerId="ADAL" clId="{945C51C1-2AFD-4D2A-8B01-38125315A474}" dt="2018-11-06T09:07:31.625" v="0"/>
          <ac:spMkLst>
            <pc:docMk/>
            <pc:sldMk cId="2637481266" sldId="256"/>
            <ac:spMk id="7" creationId="{277FDC6C-B99A-4ED8-B341-A52126824B67}"/>
          </ac:spMkLst>
        </pc:spChg>
      </pc:sldChg>
      <pc:sldChg chg="modSp">
        <pc:chgData name="Ashleigh Sobol" userId="8430f2a2-602f-4dde-a79b-412efd9dd8bf" providerId="ADAL" clId="{945C51C1-2AFD-4D2A-8B01-38125315A474}" dt="2018-11-06T09:07:31.625" v="0"/>
        <pc:sldMkLst>
          <pc:docMk/>
          <pc:sldMk cId="636014570" sldId="314"/>
        </pc:sldMkLst>
        <pc:spChg chg="mod">
          <ac:chgData name="Ashleigh Sobol" userId="8430f2a2-602f-4dde-a79b-412efd9dd8bf" providerId="ADAL" clId="{945C51C1-2AFD-4D2A-8B01-38125315A474}" dt="2018-11-06T09:07:31.625" v="0"/>
          <ac:spMkLst>
            <pc:docMk/>
            <pc:sldMk cId="636014570" sldId="314"/>
            <ac:spMk id="7" creationId="{84B107DC-B90C-4A45-B422-BA8DE29C2552}"/>
          </ac:spMkLst>
        </pc:spChg>
      </pc:sldChg>
      <pc:sldChg chg="modSp">
        <pc:chgData name="Ashleigh Sobol" userId="8430f2a2-602f-4dde-a79b-412efd9dd8bf" providerId="ADAL" clId="{945C51C1-2AFD-4D2A-8B01-38125315A474}" dt="2018-11-06T09:07:31.625" v="0"/>
        <pc:sldMkLst>
          <pc:docMk/>
          <pc:sldMk cId="1071900124" sldId="355"/>
        </pc:sldMkLst>
        <pc:spChg chg="mod">
          <ac:chgData name="Ashleigh Sobol" userId="8430f2a2-602f-4dde-a79b-412efd9dd8bf" providerId="ADAL" clId="{945C51C1-2AFD-4D2A-8B01-38125315A474}" dt="2018-11-06T09:07:31.625" v="0"/>
          <ac:spMkLst>
            <pc:docMk/>
            <pc:sldMk cId="1071900124" sldId="355"/>
            <ac:spMk id="7" creationId="{F2267ACB-233E-41BC-B01B-8F3DC45483E4}"/>
          </ac:spMkLst>
        </pc:spChg>
      </pc:sldChg>
      <pc:sldChg chg="modSp">
        <pc:chgData name="Ashleigh Sobol" userId="8430f2a2-602f-4dde-a79b-412efd9dd8bf" providerId="ADAL" clId="{945C51C1-2AFD-4D2A-8B01-38125315A474}" dt="2018-11-06T09:07:31.625" v="0"/>
        <pc:sldMkLst>
          <pc:docMk/>
          <pc:sldMk cId="36917022" sldId="360"/>
        </pc:sldMkLst>
        <pc:spChg chg="mod">
          <ac:chgData name="Ashleigh Sobol" userId="8430f2a2-602f-4dde-a79b-412efd9dd8bf" providerId="ADAL" clId="{945C51C1-2AFD-4D2A-8B01-38125315A474}" dt="2018-11-06T09:07:31.625" v="0"/>
          <ac:spMkLst>
            <pc:docMk/>
            <pc:sldMk cId="36917022" sldId="360"/>
            <ac:spMk id="7" creationId="{B632E459-9B27-4467-B89C-78410207B713}"/>
          </ac:spMkLst>
        </pc:spChg>
      </pc:sldChg>
    </pc:docChg>
  </pc:docChgLst>
  <pc:docChgLst>
    <pc:chgData name="Davina Szilvasy" userId="59fb472d-eed4-4f11-9686-c2c8db02a2cd" providerId="ADAL" clId="{28C3AB24-E2C5-4D07-BB11-AB75CC21F488}"/>
    <pc:docChg chg="modSld">
      <pc:chgData name="Davina Szilvasy" userId="59fb472d-eed4-4f11-9686-c2c8db02a2cd" providerId="ADAL" clId="{28C3AB24-E2C5-4D07-BB11-AB75CC21F488}" dt="2019-01-16T12:10:45.545" v="0" actId="1076"/>
      <pc:docMkLst>
        <pc:docMk/>
      </pc:docMkLst>
      <pc:sldChg chg="modSp">
        <pc:chgData name="Davina Szilvasy" userId="59fb472d-eed4-4f11-9686-c2c8db02a2cd" providerId="ADAL" clId="{28C3AB24-E2C5-4D07-BB11-AB75CC21F488}" dt="2019-01-16T12:10:45.545" v="0" actId="1076"/>
        <pc:sldMkLst>
          <pc:docMk/>
          <pc:sldMk cId="332354265" sldId="366"/>
        </pc:sldMkLst>
        <pc:spChg chg="mod">
          <ac:chgData name="Davina Szilvasy" userId="59fb472d-eed4-4f11-9686-c2c8db02a2cd" providerId="ADAL" clId="{28C3AB24-E2C5-4D07-BB11-AB75CC21F488}" dt="2019-01-16T12:10:45.545" v="0" actId="1076"/>
          <ac:spMkLst>
            <pc:docMk/>
            <pc:sldMk cId="332354265" sldId="366"/>
            <ac:spMk id="19" creationId="{5252A847-DE45-4FA3-A1F8-EEBEB845FF8E}"/>
          </ac:spMkLst>
        </pc:spChg>
      </pc:sldChg>
    </pc:docChg>
  </pc:docChgLst>
  <pc:docChgLst>
    <pc:chgData name="Ed Moss" userId="37722af9-4b31-4bb5-b8c0-b86874b49c9e" providerId="ADAL" clId="{2C6B42DC-0962-4C0E-A7E7-C4E5F6ECEEA6}"/>
    <pc:docChg chg="undo redo custSel addSld delSld modSld">
      <pc:chgData name="Ed Moss" userId="37722af9-4b31-4bb5-b8c0-b86874b49c9e" providerId="ADAL" clId="{2C6B42DC-0962-4C0E-A7E7-C4E5F6ECEEA6}" dt="2019-01-22T13:17:45.463" v="1988"/>
      <pc:docMkLst>
        <pc:docMk/>
      </pc:docMkLst>
      <pc:sldChg chg="modSp">
        <pc:chgData name="Ed Moss" userId="37722af9-4b31-4bb5-b8c0-b86874b49c9e" providerId="ADAL" clId="{2C6B42DC-0962-4C0E-A7E7-C4E5F6ECEEA6}" dt="2019-01-22T11:58:14.251" v="250" actId="20577"/>
        <pc:sldMkLst>
          <pc:docMk/>
          <pc:sldMk cId="2637481266" sldId="256"/>
        </pc:sldMkLst>
        <pc:spChg chg="mod">
          <ac:chgData name="Ed Moss" userId="37722af9-4b31-4bb5-b8c0-b86874b49c9e" providerId="ADAL" clId="{2C6B42DC-0962-4C0E-A7E7-C4E5F6ECEEA6}" dt="2019-01-22T11:58:14.251" v="250" actId="20577"/>
          <ac:spMkLst>
            <pc:docMk/>
            <pc:sldMk cId="2637481266" sldId="256"/>
            <ac:spMk id="19" creationId="{5252A847-DE45-4FA3-A1F8-EEBEB845FF8E}"/>
          </ac:spMkLst>
        </pc:spChg>
      </pc:sldChg>
      <pc:sldChg chg="addSp delSp modSp">
        <pc:chgData name="Ed Moss" userId="37722af9-4b31-4bb5-b8c0-b86874b49c9e" providerId="ADAL" clId="{2C6B42DC-0962-4C0E-A7E7-C4E5F6ECEEA6}" dt="2019-01-22T13:17:35.588" v="1984" actId="6549"/>
        <pc:sldMkLst>
          <pc:docMk/>
          <pc:sldMk cId="636014570" sldId="314"/>
        </pc:sldMkLst>
        <pc:spChg chg="mod">
          <ac:chgData name="Ed Moss" userId="37722af9-4b31-4bb5-b8c0-b86874b49c9e" providerId="ADAL" clId="{2C6B42DC-0962-4C0E-A7E7-C4E5F6ECEEA6}" dt="2019-01-22T13:17:35.588" v="1984" actId="6549"/>
          <ac:spMkLst>
            <pc:docMk/>
            <pc:sldMk cId="636014570" sldId="314"/>
            <ac:spMk id="19" creationId="{5252A847-DE45-4FA3-A1F8-EEBEB845FF8E}"/>
          </ac:spMkLst>
        </pc:spChg>
        <pc:spChg chg="add del">
          <ac:chgData name="Ed Moss" userId="37722af9-4b31-4bb5-b8c0-b86874b49c9e" providerId="ADAL" clId="{2C6B42DC-0962-4C0E-A7E7-C4E5F6ECEEA6}" dt="2019-01-22T13:14:34.069" v="1726" actId="478"/>
          <ac:spMkLst>
            <pc:docMk/>
            <pc:sldMk cId="636014570" sldId="314"/>
            <ac:spMk id="43" creationId="{29AD0BB7-43EF-4306-B995-B070CAAB87C2}"/>
          </ac:spMkLst>
        </pc:spChg>
        <pc:spChg chg="add del">
          <ac:chgData name="Ed Moss" userId="37722af9-4b31-4bb5-b8c0-b86874b49c9e" providerId="ADAL" clId="{2C6B42DC-0962-4C0E-A7E7-C4E5F6ECEEA6}" dt="2019-01-22T13:14:34.069" v="1726" actId="478"/>
          <ac:spMkLst>
            <pc:docMk/>
            <pc:sldMk cId="636014570" sldId="314"/>
            <ac:spMk id="44" creationId="{CDDF0B8E-F3D6-48F3-A7A3-D37EEADE6B43}"/>
          </ac:spMkLst>
        </pc:spChg>
        <pc:spChg chg="add del">
          <ac:chgData name="Ed Moss" userId="37722af9-4b31-4bb5-b8c0-b86874b49c9e" providerId="ADAL" clId="{2C6B42DC-0962-4C0E-A7E7-C4E5F6ECEEA6}" dt="2019-01-22T13:14:34.069" v="1726" actId="478"/>
          <ac:spMkLst>
            <pc:docMk/>
            <pc:sldMk cId="636014570" sldId="314"/>
            <ac:spMk id="45" creationId="{8BDCF16A-63ED-4ABE-AC00-B057116582BF}"/>
          </ac:spMkLst>
        </pc:spChg>
        <pc:spChg chg="add del">
          <ac:chgData name="Ed Moss" userId="37722af9-4b31-4bb5-b8c0-b86874b49c9e" providerId="ADAL" clId="{2C6B42DC-0962-4C0E-A7E7-C4E5F6ECEEA6}" dt="2019-01-22T13:14:34.069" v="1726" actId="478"/>
          <ac:spMkLst>
            <pc:docMk/>
            <pc:sldMk cId="636014570" sldId="314"/>
            <ac:spMk id="46" creationId="{D01E1A6E-C945-42DE-B61A-6C5D3C1F9322}"/>
          </ac:spMkLst>
        </pc:spChg>
        <pc:spChg chg="add del">
          <ac:chgData name="Ed Moss" userId="37722af9-4b31-4bb5-b8c0-b86874b49c9e" providerId="ADAL" clId="{2C6B42DC-0962-4C0E-A7E7-C4E5F6ECEEA6}" dt="2019-01-22T13:14:34.069" v="1726" actId="478"/>
          <ac:spMkLst>
            <pc:docMk/>
            <pc:sldMk cId="636014570" sldId="314"/>
            <ac:spMk id="47" creationId="{E344D036-3874-49AA-BD63-F7B5F6496595}"/>
          </ac:spMkLst>
        </pc:spChg>
        <pc:spChg chg="add del">
          <ac:chgData name="Ed Moss" userId="37722af9-4b31-4bb5-b8c0-b86874b49c9e" providerId="ADAL" clId="{2C6B42DC-0962-4C0E-A7E7-C4E5F6ECEEA6}" dt="2019-01-22T13:14:34.069" v="1726" actId="478"/>
          <ac:spMkLst>
            <pc:docMk/>
            <pc:sldMk cId="636014570" sldId="314"/>
            <ac:spMk id="48" creationId="{3E3F02A0-32E1-451A-BF00-459947CA4797}"/>
          </ac:spMkLst>
        </pc:spChg>
        <pc:spChg chg="mod">
          <ac:chgData name="Ed Moss" userId="37722af9-4b31-4bb5-b8c0-b86874b49c9e" providerId="ADAL" clId="{2C6B42DC-0962-4C0E-A7E7-C4E5F6ECEEA6}" dt="2019-01-22T12:50:45.556" v="1316" actId="403"/>
          <ac:spMkLst>
            <pc:docMk/>
            <pc:sldMk cId="636014570" sldId="314"/>
            <ac:spMk id="60" creationId="{7F782B1D-4037-4BC1-B252-66EE3BF34723}"/>
          </ac:spMkLst>
        </pc:spChg>
        <pc:grpChg chg="add del">
          <ac:chgData name="Ed Moss" userId="37722af9-4b31-4bb5-b8c0-b86874b49c9e" providerId="ADAL" clId="{2C6B42DC-0962-4C0E-A7E7-C4E5F6ECEEA6}" dt="2019-01-22T13:14:34.069" v="1726" actId="478"/>
          <ac:grpSpMkLst>
            <pc:docMk/>
            <pc:sldMk cId="636014570" sldId="314"/>
            <ac:grpSpMk id="9" creationId="{6E021795-3233-4664-9727-7D41D7EEBAE1}"/>
          </ac:grpSpMkLst>
        </pc:grpChg>
        <pc:grpChg chg="add del">
          <ac:chgData name="Ed Moss" userId="37722af9-4b31-4bb5-b8c0-b86874b49c9e" providerId="ADAL" clId="{2C6B42DC-0962-4C0E-A7E7-C4E5F6ECEEA6}" dt="2019-01-22T13:14:34.069" v="1726" actId="478"/>
          <ac:grpSpMkLst>
            <pc:docMk/>
            <pc:sldMk cId="636014570" sldId="314"/>
            <ac:grpSpMk id="20" creationId="{36F73BE7-ACE4-4C11-954E-1A43B28DE400}"/>
          </ac:grpSpMkLst>
        </pc:grpChg>
        <pc:grpChg chg="add del">
          <ac:chgData name="Ed Moss" userId="37722af9-4b31-4bb5-b8c0-b86874b49c9e" providerId="ADAL" clId="{2C6B42DC-0962-4C0E-A7E7-C4E5F6ECEEA6}" dt="2019-01-22T13:14:34.069" v="1726" actId="478"/>
          <ac:grpSpMkLst>
            <pc:docMk/>
            <pc:sldMk cId="636014570" sldId="314"/>
            <ac:grpSpMk id="49" creationId="{AF5C4584-2683-4A42-B8AE-F6FC3F050E5A}"/>
          </ac:grpSpMkLst>
        </pc:grpChg>
        <pc:grpChg chg="add del mod">
          <ac:chgData name="Ed Moss" userId="37722af9-4b31-4bb5-b8c0-b86874b49c9e" providerId="ADAL" clId="{2C6B42DC-0962-4C0E-A7E7-C4E5F6ECEEA6}" dt="2019-01-22T13:17:34.155" v="1982" actId="1037"/>
          <ac:grpSpMkLst>
            <pc:docMk/>
            <pc:sldMk cId="636014570" sldId="314"/>
            <ac:grpSpMk id="55" creationId="{AC5FFAE9-D883-464B-B70A-A07F3EECF611}"/>
          </ac:grpSpMkLst>
        </pc:grpChg>
        <pc:grpChg chg="mod">
          <ac:chgData name="Ed Moss" userId="37722af9-4b31-4bb5-b8c0-b86874b49c9e" providerId="ADAL" clId="{2C6B42DC-0962-4C0E-A7E7-C4E5F6ECEEA6}" dt="2019-01-22T12:50:33.252" v="1310"/>
          <ac:grpSpMkLst>
            <pc:docMk/>
            <pc:sldMk cId="636014570" sldId="314"/>
            <ac:grpSpMk id="56" creationId="{77881EE4-10DB-426E-AA2A-A2CE4EB53186}"/>
          </ac:grpSpMkLst>
        </pc:grpChg>
        <pc:grpChg chg="mod">
          <ac:chgData name="Ed Moss" userId="37722af9-4b31-4bb5-b8c0-b86874b49c9e" providerId="ADAL" clId="{2C6B42DC-0962-4C0E-A7E7-C4E5F6ECEEA6}" dt="2019-01-22T12:50:33.252" v="1310"/>
          <ac:grpSpMkLst>
            <pc:docMk/>
            <pc:sldMk cId="636014570" sldId="314"/>
            <ac:grpSpMk id="72" creationId="{5DB4FCFC-575B-47B4-92E4-D3E8490049C3}"/>
          </ac:grpSpMkLst>
        </pc:grpChg>
        <pc:grpChg chg="mod">
          <ac:chgData name="Ed Moss" userId="37722af9-4b31-4bb5-b8c0-b86874b49c9e" providerId="ADAL" clId="{2C6B42DC-0962-4C0E-A7E7-C4E5F6ECEEA6}" dt="2019-01-22T12:50:33.252" v="1310"/>
          <ac:grpSpMkLst>
            <pc:docMk/>
            <pc:sldMk cId="636014570" sldId="314"/>
            <ac:grpSpMk id="73" creationId="{8F34DBBD-6D40-4650-98D2-7CF5A5AEA967}"/>
          </ac:grpSpMkLst>
        </pc:grpChg>
        <pc:graphicFrameChg chg="add del">
          <ac:chgData name="Ed Moss" userId="37722af9-4b31-4bb5-b8c0-b86874b49c9e" providerId="ADAL" clId="{2C6B42DC-0962-4C0E-A7E7-C4E5F6ECEEA6}" dt="2019-01-22T13:14:34.069" v="1726" actId="478"/>
          <ac:graphicFrameMkLst>
            <pc:docMk/>
            <pc:sldMk cId="636014570" sldId="314"/>
            <ac:graphicFrameMk id="6" creationId="{7070D442-1DDF-466E-9147-0395CFD8F328}"/>
          </ac:graphicFrameMkLst>
        </pc:graphicFrameChg>
      </pc:sldChg>
      <pc:sldChg chg="addSp delSp modSp">
        <pc:chgData name="Ed Moss" userId="37722af9-4b31-4bb5-b8c0-b86874b49c9e" providerId="ADAL" clId="{2C6B42DC-0962-4C0E-A7E7-C4E5F6ECEEA6}" dt="2019-01-22T13:14:41.022" v="1728" actId="478"/>
        <pc:sldMkLst>
          <pc:docMk/>
          <pc:sldMk cId="1071900124" sldId="355"/>
        </pc:sldMkLst>
        <pc:spChg chg="mod">
          <ac:chgData name="Ed Moss" userId="37722af9-4b31-4bb5-b8c0-b86874b49c9e" providerId="ADAL" clId="{2C6B42DC-0962-4C0E-A7E7-C4E5F6ECEEA6}" dt="2019-01-22T13:13:18.242" v="1717" actId="20577"/>
          <ac:spMkLst>
            <pc:docMk/>
            <pc:sldMk cId="1071900124" sldId="355"/>
            <ac:spMk id="19" creationId="{5252A847-DE45-4FA3-A1F8-EEBEB845FF8E}"/>
          </ac:spMkLst>
        </pc:spChg>
        <pc:spChg chg="add del mod">
          <ac:chgData name="Ed Moss" userId="37722af9-4b31-4bb5-b8c0-b86874b49c9e" providerId="ADAL" clId="{2C6B42DC-0962-4C0E-A7E7-C4E5F6ECEEA6}" dt="2019-01-22T13:14:41.022" v="1728" actId="478"/>
          <ac:spMkLst>
            <pc:docMk/>
            <pc:sldMk cId="1071900124" sldId="355"/>
            <ac:spMk id="43" creationId="{76925F41-AF3A-4FE2-9EEE-7CEEE351097A}"/>
          </ac:spMkLst>
        </pc:spChg>
        <pc:spChg chg="add del mod">
          <ac:chgData name="Ed Moss" userId="37722af9-4b31-4bb5-b8c0-b86874b49c9e" providerId="ADAL" clId="{2C6B42DC-0962-4C0E-A7E7-C4E5F6ECEEA6}" dt="2019-01-22T13:14:41.022" v="1728" actId="478"/>
          <ac:spMkLst>
            <pc:docMk/>
            <pc:sldMk cId="1071900124" sldId="355"/>
            <ac:spMk id="44" creationId="{FE83EC7D-8E07-4786-9EB0-311E4DCA6C0A}"/>
          </ac:spMkLst>
        </pc:spChg>
        <pc:spChg chg="add del mod">
          <ac:chgData name="Ed Moss" userId="37722af9-4b31-4bb5-b8c0-b86874b49c9e" providerId="ADAL" clId="{2C6B42DC-0962-4C0E-A7E7-C4E5F6ECEEA6}" dt="2019-01-22T13:14:41.022" v="1728" actId="478"/>
          <ac:spMkLst>
            <pc:docMk/>
            <pc:sldMk cId="1071900124" sldId="355"/>
            <ac:spMk id="45" creationId="{AC39A4A6-7BEA-4B2D-A935-0B5C02E086D5}"/>
          </ac:spMkLst>
        </pc:spChg>
        <pc:spChg chg="add del mod">
          <ac:chgData name="Ed Moss" userId="37722af9-4b31-4bb5-b8c0-b86874b49c9e" providerId="ADAL" clId="{2C6B42DC-0962-4C0E-A7E7-C4E5F6ECEEA6}" dt="2019-01-22T13:14:41.022" v="1728" actId="478"/>
          <ac:spMkLst>
            <pc:docMk/>
            <pc:sldMk cId="1071900124" sldId="355"/>
            <ac:spMk id="46" creationId="{CD9174E7-9502-4878-A146-50B00E108BA0}"/>
          </ac:spMkLst>
        </pc:spChg>
        <pc:spChg chg="add del mod">
          <ac:chgData name="Ed Moss" userId="37722af9-4b31-4bb5-b8c0-b86874b49c9e" providerId="ADAL" clId="{2C6B42DC-0962-4C0E-A7E7-C4E5F6ECEEA6}" dt="2019-01-22T13:14:41.022" v="1728" actId="478"/>
          <ac:spMkLst>
            <pc:docMk/>
            <pc:sldMk cId="1071900124" sldId="355"/>
            <ac:spMk id="47" creationId="{B9AC871E-EF6E-41FF-9C9B-9E60791260A1}"/>
          </ac:spMkLst>
        </pc:spChg>
        <pc:spChg chg="add del mod">
          <ac:chgData name="Ed Moss" userId="37722af9-4b31-4bb5-b8c0-b86874b49c9e" providerId="ADAL" clId="{2C6B42DC-0962-4C0E-A7E7-C4E5F6ECEEA6}" dt="2019-01-22T13:14:41.022" v="1728" actId="478"/>
          <ac:spMkLst>
            <pc:docMk/>
            <pc:sldMk cId="1071900124" sldId="355"/>
            <ac:spMk id="48" creationId="{5D6B80EB-AAF1-43EC-8489-61EE20A95345}"/>
          </ac:spMkLst>
        </pc:spChg>
        <pc:spChg chg="mod">
          <ac:chgData name="Ed Moss" userId="37722af9-4b31-4bb5-b8c0-b86874b49c9e" providerId="ADAL" clId="{2C6B42DC-0962-4C0E-A7E7-C4E5F6ECEEA6}" dt="2019-01-22T12:45:00.907" v="1283" actId="255"/>
          <ac:spMkLst>
            <pc:docMk/>
            <pc:sldMk cId="1071900124" sldId="355"/>
            <ac:spMk id="56" creationId="{4D1E7B33-1AFB-4563-85FB-1D0269FEB874}"/>
          </ac:spMkLst>
        </pc:spChg>
        <pc:spChg chg="mod">
          <ac:chgData name="Ed Moss" userId="37722af9-4b31-4bb5-b8c0-b86874b49c9e" providerId="ADAL" clId="{2C6B42DC-0962-4C0E-A7E7-C4E5F6ECEEA6}" dt="2019-01-22T12:45:00.907" v="1283" actId="255"/>
          <ac:spMkLst>
            <pc:docMk/>
            <pc:sldMk cId="1071900124" sldId="355"/>
            <ac:spMk id="57" creationId="{3ADB7368-A201-4A68-9ED1-5B4B4C1FC5C0}"/>
          </ac:spMkLst>
        </pc:spChg>
        <pc:spChg chg="mod">
          <ac:chgData name="Ed Moss" userId="37722af9-4b31-4bb5-b8c0-b86874b49c9e" providerId="ADAL" clId="{2C6B42DC-0962-4C0E-A7E7-C4E5F6ECEEA6}" dt="2019-01-22T12:45:00.907" v="1283" actId="255"/>
          <ac:spMkLst>
            <pc:docMk/>
            <pc:sldMk cId="1071900124" sldId="355"/>
            <ac:spMk id="58" creationId="{F66F56E7-FD5B-4CDD-861C-1527073301FF}"/>
          </ac:spMkLst>
        </pc:spChg>
        <pc:spChg chg="mod">
          <ac:chgData name="Ed Moss" userId="37722af9-4b31-4bb5-b8c0-b86874b49c9e" providerId="ADAL" clId="{2C6B42DC-0962-4C0E-A7E7-C4E5F6ECEEA6}" dt="2019-01-22T12:45:00.907" v="1283" actId="255"/>
          <ac:spMkLst>
            <pc:docMk/>
            <pc:sldMk cId="1071900124" sldId="355"/>
            <ac:spMk id="59" creationId="{CBA7AF2B-478C-4A3B-AA91-960DD59C4026}"/>
          </ac:spMkLst>
        </pc:spChg>
        <pc:spChg chg="mod">
          <ac:chgData name="Ed Moss" userId="37722af9-4b31-4bb5-b8c0-b86874b49c9e" providerId="ADAL" clId="{2C6B42DC-0962-4C0E-A7E7-C4E5F6ECEEA6}" dt="2019-01-22T12:45:00.907" v="1283" actId="255"/>
          <ac:spMkLst>
            <pc:docMk/>
            <pc:sldMk cId="1071900124" sldId="355"/>
            <ac:spMk id="60" creationId="{9FFB7080-2ADE-4382-B15D-D9DBB4B9B6D3}"/>
          </ac:spMkLst>
        </pc:spChg>
        <pc:grpChg chg="add del mod">
          <ac:chgData name="Ed Moss" userId="37722af9-4b31-4bb5-b8c0-b86874b49c9e" providerId="ADAL" clId="{2C6B42DC-0962-4C0E-A7E7-C4E5F6ECEEA6}" dt="2019-01-22T13:14:41.022" v="1728" actId="478"/>
          <ac:grpSpMkLst>
            <pc:docMk/>
            <pc:sldMk cId="1071900124" sldId="355"/>
            <ac:grpSpMk id="9" creationId="{0A45C541-57B9-44BA-9FF6-8AC46739546D}"/>
          </ac:grpSpMkLst>
        </pc:grpChg>
        <pc:grpChg chg="add del mod">
          <ac:chgData name="Ed Moss" userId="37722af9-4b31-4bb5-b8c0-b86874b49c9e" providerId="ADAL" clId="{2C6B42DC-0962-4C0E-A7E7-C4E5F6ECEEA6}" dt="2019-01-22T13:14:41.022" v="1728" actId="478"/>
          <ac:grpSpMkLst>
            <pc:docMk/>
            <pc:sldMk cId="1071900124" sldId="355"/>
            <ac:grpSpMk id="20" creationId="{362BD62C-3225-4FF6-B37A-8FD97994D9F6}"/>
          </ac:grpSpMkLst>
        </pc:grpChg>
        <pc:grpChg chg="add del mod">
          <ac:chgData name="Ed Moss" userId="37722af9-4b31-4bb5-b8c0-b86874b49c9e" providerId="ADAL" clId="{2C6B42DC-0962-4C0E-A7E7-C4E5F6ECEEA6}" dt="2019-01-22T13:14:41.022" v="1728" actId="478"/>
          <ac:grpSpMkLst>
            <pc:docMk/>
            <pc:sldMk cId="1071900124" sldId="355"/>
            <ac:grpSpMk id="49" creationId="{49E02F26-7B31-4957-B374-E3CC3A137359}"/>
          </ac:grpSpMkLst>
        </pc:grpChg>
        <pc:grpChg chg="add mod">
          <ac:chgData name="Ed Moss" userId="37722af9-4b31-4bb5-b8c0-b86874b49c9e" providerId="ADAL" clId="{2C6B42DC-0962-4C0E-A7E7-C4E5F6ECEEA6}" dt="2019-01-22T13:11:59.340" v="1663" actId="1035"/>
          <ac:grpSpMkLst>
            <pc:docMk/>
            <pc:sldMk cId="1071900124" sldId="355"/>
            <ac:grpSpMk id="55" creationId="{B3D57153-D958-4DC6-9637-366F26E7FC28}"/>
          </ac:grpSpMkLst>
        </pc:grpChg>
        <pc:graphicFrameChg chg="add del mod">
          <ac:chgData name="Ed Moss" userId="37722af9-4b31-4bb5-b8c0-b86874b49c9e" providerId="ADAL" clId="{2C6B42DC-0962-4C0E-A7E7-C4E5F6ECEEA6}" dt="2019-01-22T13:14:41.022" v="1728" actId="478"/>
          <ac:graphicFrameMkLst>
            <pc:docMk/>
            <pc:sldMk cId="1071900124" sldId="355"/>
            <ac:graphicFrameMk id="6" creationId="{1BF350E2-A940-491D-8ED4-EE40B88A939D}"/>
          </ac:graphicFrameMkLst>
        </pc:graphicFrameChg>
      </pc:sldChg>
      <pc:sldChg chg="addSp delSp modSp">
        <pc:chgData name="Ed Moss" userId="37722af9-4b31-4bb5-b8c0-b86874b49c9e" providerId="ADAL" clId="{2C6B42DC-0962-4C0E-A7E7-C4E5F6ECEEA6}" dt="2019-01-22T13:15:09.353" v="1736" actId="478"/>
        <pc:sldMkLst>
          <pc:docMk/>
          <pc:sldMk cId="36917022" sldId="360"/>
        </pc:sldMkLst>
        <pc:spChg chg="add del mod">
          <ac:chgData name="Ed Moss" userId="37722af9-4b31-4bb5-b8c0-b86874b49c9e" providerId="ADAL" clId="{2C6B42DC-0962-4C0E-A7E7-C4E5F6ECEEA6}" dt="2019-01-22T13:15:09.353" v="1736" actId="478"/>
          <ac:spMkLst>
            <pc:docMk/>
            <pc:sldMk cId="36917022" sldId="360"/>
            <ac:spMk id="9" creationId="{45EBD74B-A37B-4B83-AAEE-3194450FE999}"/>
          </ac:spMkLst>
        </pc:spChg>
        <pc:spChg chg="add del mod">
          <ac:chgData name="Ed Moss" userId="37722af9-4b31-4bb5-b8c0-b86874b49c9e" providerId="ADAL" clId="{2C6B42DC-0962-4C0E-A7E7-C4E5F6ECEEA6}" dt="2019-01-22T13:15:09.353" v="1736" actId="478"/>
          <ac:spMkLst>
            <pc:docMk/>
            <pc:sldMk cId="36917022" sldId="360"/>
            <ac:spMk id="10" creationId="{E2BE0293-C720-42B8-8125-3962DBDE7E9B}"/>
          </ac:spMkLst>
        </pc:spChg>
        <pc:spChg chg="add del mod">
          <ac:chgData name="Ed Moss" userId="37722af9-4b31-4bb5-b8c0-b86874b49c9e" providerId="ADAL" clId="{2C6B42DC-0962-4C0E-A7E7-C4E5F6ECEEA6}" dt="2019-01-22T13:15:09.353" v="1736" actId="478"/>
          <ac:spMkLst>
            <pc:docMk/>
            <pc:sldMk cId="36917022" sldId="360"/>
            <ac:spMk id="11" creationId="{A81843DE-E860-4B75-ADD7-D98E21D83203}"/>
          </ac:spMkLst>
        </pc:spChg>
        <pc:spChg chg="add del mod">
          <ac:chgData name="Ed Moss" userId="37722af9-4b31-4bb5-b8c0-b86874b49c9e" providerId="ADAL" clId="{2C6B42DC-0962-4C0E-A7E7-C4E5F6ECEEA6}" dt="2019-01-22T13:15:09.353" v="1736" actId="478"/>
          <ac:spMkLst>
            <pc:docMk/>
            <pc:sldMk cId="36917022" sldId="360"/>
            <ac:spMk id="12" creationId="{BC25BF34-4303-4D57-9EA9-C8AA54588746}"/>
          </ac:spMkLst>
        </pc:spChg>
        <pc:spChg chg="add del mod">
          <ac:chgData name="Ed Moss" userId="37722af9-4b31-4bb5-b8c0-b86874b49c9e" providerId="ADAL" clId="{2C6B42DC-0962-4C0E-A7E7-C4E5F6ECEEA6}" dt="2019-01-22T13:15:09.353" v="1736" actId="478"/>
          <ac:spMkLst>
            <pc:docMk/>
            <pc:sldMk cId="36917022" sldId="360"/>
            <ac:spMk id="13" creationId="{B654944E-3017-43E6-80E0-0F34F7868AF4}"/>
          </ac:spMkLst>
        </pc:spChg>
        <pc:spChg chg="add del mod">
          <ac:chgData name="Ed Moss" userId="37722af9-4b31-4bb5-b8c0-b86874b49c9e" providerId="ADAL" clId="{2C6B42DC-0962-4C0E-A7E7-C4E5F6ECEEA6}" dt="2019-01-22T13:15:09.353" v="1736" actId="478"/>
          <ac:spMkLst>
            <pc:docMk/>
            <pc:sldMk cId="36917022" sldId="360"/>
            <ac:spMk id="14" creationId="{F1088CC7-F70A-4073-A6C2-6E11A52D9C9F}"/>
          </ac:spMkLst>
        </pc:spChg>
        <pc:spChg chg="add del mod">
          <ac:chgData name="Ed Moss" userId="37722af9-4b31-4bb5-b8c0-b86874b49c9e" providerId="ADAL" clId="{2C6B42DC-0962-4C0E-A7E7-C4E5F6ECEEA6}" dt="2019-01-22T13:15:09.353" v="1736" actId="478"/>
          <ac:spMkLst>
            <pc:docMk/>
            <pc:sldMk cId="36917022" sldId="360"/>
            <ac:spMk id="15" creationId="{0A13E969-F2A7-4B1C-AD84-37A655272846}"/>
          </ac:spMkLst>
        </pc:spChg>
        <pc:spChg chg="add del mod">
          <ac:chgData name="Ed Moss" userId="37722af9-4b31-4bb5-b8c0-b86874b49c9e" providerId="ADAL" clId="{2C6B42DC-0962-4C0E-A7E7-C4E5F6ECEEA6}" dt="2019-01-22T13:15:09.353" v="1736" actId="478"/>
          <ac:spMkLst>
            <pc:docMk/>
            <pc:sldMk cId="36917022" sldId="360"/>
            <ac:spMk id="16" creationId="{FBFF94CC-2E4C-47EC-8B5B-16E7CDA5927A}"/>
          </ac:spMkLst>
        </pc:spChg>
        <pc:spChg chg="add del mod">
          <ac:chgData name="Ed Moss" userId="37722af9-4b31-4bb5-b8c0-b86874b49c9e" providerId="ADAL" clId="{2C6B42DC-0962-4C0E-A7E7-C4E5F6ECEEA6}" dt="2019-01-22T13:15:09.353" v="1736" actId="478"/>
          <ac:spMkLst>
            <pc:docMk/>
            <pc:sldMk cId="36917022" sldId="360"/>
            <ac:spMk id="17" creationId="{D87138F7-97DA-4C98-91A4-A997991E47EB}"/>
          </ac:spMkLst>
        </pc:spChg>
        <pc:spChg chg="mod">
          <ac:chgData name="Ed Moss" userId="37722af9-4b31-4bb5-b8c0-b86874b49c9e" providerId="ADAL" clId="{2C6B42DC-0962-4C0E-A7E7-C4E5F6ECEEA6}" dt="2019-01-22T12:38:03.282" v="1261" actId="6559"/>
          <ac:spMkLst>
            <pc:docMk/>
            <pc:sldMk cId="36917022" sldId="360"/>
            <ac:spMk id="19" creationId="{5252A847-DE45-4FA3-A1F8-EEBEB845FF8E}"/>
          </ac:spMkLst>
        </pc:spChg>
        <pc:spChg chg="add del mod">
          <ac:chgData name="Ed Moss" userId="37722af9-4b31-4bb5-b8c0-b86874b49c9e" providerId="ADAL" clId="{2C6B42DC-0962-4C0E-A7E7-C4E5F6ECEEA6}" dt="2019-01-22T13:15:09.353" v="1736" actId="478"/>
          <ac:spMkLst>
            <pc:docMk/>
            <pc:sldMk cId="36917022" sldId="360"/>
            <ac:spMk id="20" creationId="{7FCDB19F-0FF1-4FBE-973E-EB77D3950CAA}"/>
          </ac:spMkLst>
        </pc:spChg>
        <pc:spChg chg="add del mod">
          <ac:chgData name="Ed Moss" userId="37722af9-4b31-4bb5-b8c0-b86874b49c9e" providerId="ADAL" clId="{2C6B42DC-0962-4C0E-A7E7-C4E5F6ECEEA6}" dt="2019-01-22T13:15:09.353" v="1736" actId="478"/>
          <ac:spMkLst>
            <pc:docMk/>
            <pc:sldMk cId="36917022" sldId="360"/>
            <ac:spMk id="21" creationId="{A7A33C56-CC80-4313-88B8-41F0092F52C2}"/>
          </ac:spMkLst>
        </pc:spChg>
        <pc:spChg chg="add del mod">
          <ac:chgData name="Ed Moss" userId="37722af9-4b31-4bb5-b8c0-b86874b49c9e" providerId="ADAL" clId="{2C6B42DC-0962-4C0E-A7E7-C4E5F6ECEEA6}" dt="2019-01-22T13:15:09.353" v="1736" actId="478"/>
          <ac:spMkLst>
            <pc:docMk/>
            <pc:sldMk cId="36917022" sldId="360"/>
            <ac:spMk id="28" creationId="{E07F4785-4CCB-4009-A51B-3A4FB32EDB20}"/>
          </ac:spMkLst>
        </pc:spChg>
        <pc:grpChg chg="add del mod">
          <ac:chgData name="Ed Moss" userId="37722af9-4b31-4bb5-b8c0-b86874b49c9e" providerId="ADAL" clId="{2C6B42DC-0962-4C0E-A7E7-C4E5F6ECEEA6}" dt="2019-01-22T13:15:09.353" v="1736" actId="478"/>
          <ac:grpSpMkLst>
            <pc:docMk/>
            <pc:sldMk cId="36917022" sldId="360"/>
            <ac:grpSpMk id="22" creationId="{5F9D7DF7-4D3A-44DC-9DCB-B37123560CDD}"/>
          </ac:grpSpMkLst>
        </pc:grpChg>
        <pc:graphicFrameChg chg="add del mod">
          <ac:chgData name="Ed Moss" userId="37722af9-4b31-4bb5-b8c0-b86874b49c9e" providerId="ADAL" clId="{2C6B42DC-0962-4C0E-A7E7-C4E5F6ECEEA6}" dt="2019-01-22T13:15:09.353" v="1736" actId="478"/>
          <ac:graphicFrameMkLst>
            <pc:docMk/>
            <pc:sldMk cId="36917022" sldId="360"/>
            <ac:graphicFrameMk id="6" creationId="{2E006C07-19A7-4C2B-9C84-29B1AE912244}"/>
          </ac:graphicFrameMkLst>
        </pc:graphicFrameChg>
        <pc:graphicFrameChg chg="add del mod">
          <ac:chgData name="Ed Moss" userId="37722af9-4b31-4bb5-b8c0-b86874b49c9e" providerId="ADAL" clId="{2C6B42DC-0962-4C0E-A7E7-C4E5F6ECEEA6}" dt="2019-01-22T13:15:09.353" v="1736" actId="478"/>
          <ac:graphicFrameMkLst>
            <pc:docMk/>
            <pc:sldMk cId="36917022" sldId="360"/>
            <ac:graphicFrameMk id="29" creationId="{DF3CE4AB-5CEC-4077-A924-020DD65D3894}"/>
          </ac:graphicFrameMkLst>
        </pc:graphicFrameChg>
      </pc:sldChg>
      <pc:sldChg chg="addSp delSp modSp">
        <pc:chgData name="Ed Moss" userId="37722af9-4b31-4bb5-b8c0-b86874b49c9e" providerId="ADAL" clId="{2C6B42DC-0962-4C0E-A7E7-C4E5F6ECEEA6}" dt="2019-01-22T12:15:59.266" v="851" actId="478"/>
        <pc:sldMkLst>
          <pc:docMk/>
          <pc:sldMk cId="1669721746" sldId="365"/>
        </pc:sldMkLst>
        <pc:spChg chg="add del mod">
          <ac:chgData name="Ed Moss" userId="37722af9-4b31-4bb5-b8c0-b86874b49c9e" providerId="ADAL" clId="{2C6B42DC-0962-4C0E-A7E7-C4E5F6ECEEA6}" dt="2019-01-22T12:10:11.539" v="774" actId="478"/>
          <ac:spMkLst>
            <pc:docMk/>
            <pc:sldMk cId="1669721746" sldId="365"/>
            <ac:spMk id="2" creationId="{54120F5D-36FA-4369-91FD-BFE457C39D5C}"/>
          </ac:spMkLst>
        </pc:spChg>
        <pc:spChg chg="add del mod">
          <ac:chgData name="Ed Moss" userId="37722af9-4b31-4bb5-b8c0-b86874b49c9e" providerId="ADAL" clId="{2C6B42DC-0962-4C0E-A7E7-C4E5F6ECEEA6}" dt="2019-01-22T12:13:23.710" v="827" actId="478"/>
          <ac:spMkLst>
            <pc:docMk/>
            <pc:sldMk cId="1669721746" sldId="365"/>
            <ac:spMk id="3" creationId="{AF6BAAF6-00BB-43B3-A187-B6D68B8AE4C4}"/>
          </ac:spMkLst>
        </pc:spChg>
        <pc:spChg chg="mod">
          <ac:chgData name="Ed Moss" userId="37722af9-4b31-4bb5-b8c0-b86874b49c9e" providerId="ADAL" clId="{2C6B42DC-0962-4C0E-A7E7-C4E5F6ECEEA6}" dt="2019-01-22T12:13:04.358" v="810" actId="553"/>
          <ac:spMkLst>
            <pc:docMk/>
            <pc:sldMk cId="1669721746" sldId="365"/>
            <ac:spMk id="19" creationId="{5252A847-DE45-4FA3-A1F8-EEBEB845FF8E}"/>
          </ac:spMkLst>
        </pc:spChg>
        <pc:graphicFrameChg chg="add del mod">
          <ac:chgData name="Ed Moss" userId="37722af9-4b31-4bb5-b8c0-b86874b49c9e" providerId="ADAL" clId="{2C6B42DC-0962-4C0E-A7E7-C4E5F6ECEEA6}" dt="2019-01-22T12:15:59.266" v="851" actId="478"/>
          <ac:graphicFrameMkLst>
            <pc:docMk/>
            <pc:sldMk cId="1669721746" sldId="365"/>
            <ac:graphicFrameMk id="6" creationId="{13C737A7-802C-40B6-8030-526B16E1CC2B}"/>
          </ac:graphicFrameMkLst>
        </pc:graphicFrameChg>
        <pc:graphicFrameChg chg="add mod modGraphic">
          <ac:chgData name="Ed Moss" userId="37722af9-4b31-4bb5-b8c0-b86874b49c9e" providerId="ADAL" clId="{2C6B42DC-0962-4C0E-A7E7-C4E5F6ECEEA6}" dt="2019-01-22T12:15:54.291" v="850" actId="1035"/>
          <ac:graphicFrameMkLst>
            <pc:docMk/>
            <pc:sldMk cId="1669721746" sldId="365"/>
            <ac:graphicFrameMk id="9" creationId="{F626D606-0A35-44FE-8B31-7951447DC9F4}"/>
          </ac:graphicFrameMkLst>
        </pc:graphicFrameChg>
        <pc:graphicFrameChg chg="add mod modGraphic">
          <ac:chgData name="Ed Moss" userId="37722af9-4b31-4bb5-b8c0-b86874b49c9e" providerId="ADAL" clId="{2C6B42DC-0962-4C0E-A7E7-C4E5F6ECEEA6}" dt="2019-01-22T12:15:54.291" v="850" actId="1035"/>
          <ac:graphicFrameMkLst>
            <pc:docMk/>
            <pc:sldMk cId="1669721746" sldId="365"/>
            <ac:graphicFrameMk id="10" creationId="{9B6025EE-980E-43AC-AEEA-0763EAE85198}"/>
          </ac:graphicFrameMkLst>
        </pc:graphicFrameChg>
        <pc:graphicFrameChg chg="add mod modGraphic">
          <ac:chgData name="Ed Moss" userId="37722af9-4b31-4bb5-b8c0-b86874b49c9e" providerId="ADAL" clId="{2C6B42DC-0962-4C0E-A7E7-C4E5F6ECEEA6}" dt="2019-01-22T12:15:54.291" v="850" actId="1035"/>
          <ac:graphicFrameMkLst>
            <pc:docMk/>
            <pc:sldMk cId="1669721746" sldId="365"/>
            <ac:graphicFrameMk id="11" creationId="{B754D067-36FC-4C93-8DB9-022144129330}"/>
          </ac:graphicFrameMkLst>
        </pc:graphicFrameChg>
        <pc:graphicFrameChg chg="add mod modGraphic">
          <ac:chgData name="Ed Moss" userId="37722af9-4b31-4bb5-b8c0-b86874b49c9e" providerId="ADAL" clId="{2C6B42DC-0962-4C0E-A7E7-C4E5F6ECEEA6}" dt="2019-01-22T12:15:54.291" v="850" actId="1035"/>
          <ac:graphicFrameMkLst>
            <pc:docMk/>
            <pc:sldMk cId="1669721746" sldId="365"/>
            <ac:graphicFrameMk id="12" creationId="{6C4B9301-8ACE-418F-8436-9EEE566F91B4}"/>
          </ac:graphicFrameMkLst>
        </pc:graphicFrameChg>
        <pc:graphicFrameChg chg="add mod modGraphic">
          <ac:chgData name="Ed Moss" userId="37722af9-4b31-4bb5-b8c0-b86874b49c9e" providerId="ADAL" clId="{2C6B42DC-0962-4C0E-A7E7-C4E5F6ECEEA6}" dt="2019-01-22T12:15:54.291" v="850" actId="1035"/>
          <ac:graphicFrameMkLst>
            <pc:docMk/>
            <pc:sldMk cId="1669721746" sldId="365"/>
            <ac:graphicFrameMk id="13" creationId="{4F417C22-D92B-489B-8BC3-20133183C7B0}"/>
          </ac:graphicFrameMkLst>
        </pc:graphicFrameChg>
        <pc:graphicFrameChg chg="add mod modGraphic">
          <ac:chgData name="Ed Moss" userId="37722af9-4b31-4bb5-b8c0-b86874b49c9e" providerId="ADAL" clId="{2C6B42DC-0962-4C0E-A7E7-C4E5F6ECEEA6}" dt="2019-01-22T12:15:54.291" v="850" actId="1035"/>
          <ac:graphicFrameMkLst>
            <pc:docMk/>
            <pc:sldMk cId="1669721746" sldId="365"/>
            <ac:graphicFrameMk id="14" creationId="{CD6CD668-4ADD-44B3-9664-5A0EA3ED925A}"/>
          </ac:graphicFrameMkLst>
        </pc:graphicFrameChg>
        <pc:graphicFrameChg chg="add del mod">
          <ac:chgData name="Ed Moss" userId="37722af9-4b31-4bb5-b8c0-b86874b49c9e" providerId="ADAL" clId="{2C6B42DC-0962-4C0E-A7E7-C4E5F6ECEEA6}" dt="2019-01-22T12:15:59.266" v="851" actId="478"/>
          <ac:graphicFrameMkLst>
            <pc:docMk/>
            <pc:sldMk cId="1669721746" sldId="365"/>
            <ac:graphicFrameMk id="15" creationId="{8D723C42-531F-4499-9C79-E6D59D25A225}"/>
          </ac:graphicFrameMkLst>
        </pc:graphicFrameChg>
        <pc:graphicFrameChg chg="add del mod">
          <ac:chgData name="Ed Moss" userId="37722af9-4b31-4bb5-b8c0-b86874b49c9e" providerId="ADAL" clId="{2C6B42DC-0962-4C0E-A7E7-C4E5F6ECEEA6}" dt="2019-01-22T12:15:59.266" v="851" actId="478"/>
          <ac:graphicFrameMkLst>
            <pc:docMk/>
            <pc:sldMk cId="1669721746" sldId="365"/>
            <ac:graphicFrameMk id="16" creationId="{F3C187D4-314E-4F84-BF88-D8063D916D23}"/>
          </ac:graphicFrameMkLst>
        </pc:graphicFrameChg>
        <pc:graphicFrameChg chg="add del mod">
          <ac:chgData name="Ed Moss" userId="37722af9-4b31-4bb5-b8c0-b86874b49c9e" providerId="ADAL" clId="{2C6B42DC-0962-4C0E-A7E7-C4E5F6ECEEA6}" dt="2019-01-22T12:15:59.266" v="851" actId="478"/>
          <ac:graphicFrameMkLst>
            <pc:docMk/>
            <pc:sldMk cId="1669721746" sldId="365"/>
            <ac:graphicFrameMk id="17" creationId="{0D4BEA54-DB54-4619-8AF5-D524734C3A73}"/>
          </ac:graphicFrameMkLst>
        </pc:graphicFrameChg>
        <pc:graphicFrameChg chg="add del mod">
          <ac:chgData name="Ed Moss" userId="37722af9-4b31-4bb5-b8c0-b86874b49c9e" providerId="ADAL" clId="{2C6B42DC-0962-4C0E-A7E7-C4E5F6ECEEA6}" dt="2019-01-22T12:15:59.266" v="851" actId="478"/>
          <ac:graphicFrameMkLst>
            <pc:docMk/>
            <pc:sldMk cId="1669721746" sldId="365"/>
            <ac:graphicFrameMk id="20" creationId="{80DC2CDD-827B-4E42-B29A-00D1EB797B5D}"/>
          </ac:graphicFrameMkLst>
        </pc:graphicFrameChg>
        <pc:graphicFrameChg chg="add del mod">
          <ac:chgData name="Ed Moss" userId="37722af9-4b31-4bb5-b8c0-b86874b49c9e" providerId="ADAL" clId="{2C6B42DC-0962-4C0E-A7E7-C4E5F6ECEEA6}" dt="2019-01-22T12:15:59.266" v="851" actId="478"/>
          <ac:graphicFrameMkLst>
            <pc:docMk/>
            <pc:sldMk cId="1669721746" sldId="365"/>
            <ac:graphicFrameMk id="21" creationId="{DAED8C6B-01C0-4736-9FD5-FB4BE43E6A72}"/>
          </ac:graphicFrameMkLst>
        </pc:graphicFrameChg>
        <pc:graphicFrameChg chg="add del mod">
          <ac:chgData name="Ed Moss" userId="37722af9-4b31-4bb5-b8c0-b86874b49c9e" providerId="ADAL" clId="{2C6B42DC-0962-4C0E-A7E7-C4E5F6ECEEA6}" dt="2019-01-22T12:15:59.266" v="851" actId="478"/>
          <ac:graphicFrameMkLst>
            <pc:docMk/>
            <pc:sldMk cId="1669721746" sldId="365"/>
            <ac:graphicFrameMk id="22" creationId="{FF436E39-DBE6-40DB-A934-41242A5AB886}"/>
          </ac:graphicFrameMkLst>
        </pc:graphicFrameChg>
        <pc:cxnChg chg="add del mod">
          <ac:chgData name="Ed Moss" userId="37722af9-4b31-4bb5-b8c0-b86874b49c9e" providerId="ADAL" clId="{2C6B42DC-0962-4C0E-A7E7-C4E5F6ECEEA6}" dt="2019-01-22T12:15:59.266" v="851" actId="478"/>
          <ac:cxnSpMkLst>
            <pc:docMk/>
            <pc:sldMk cId="1669721746" sldId="365"/>
            <ac:cxnSpMk id="23" creationId="{66E571A7-2919-4FF7-82DA-EDA9C02CED21}"/>
          </ac:cxnSpMkLst>
        </pc:cxnChg>
        <pc:cxnChg chg="add del mod">
          <ac:chgData name="Ed Moss" userId="37722af9-4b31-4bb5-b8c0-b86874b49c9e" providerId="ADAL" clId="{2C6B42DC-0962-4C0E-A7E7-C4E5F6ECEEA6}" dt="2019-01-22T12:15:59.266" v="851" actId="478"/>
          <ac:cxnSpMkLst>
            <pc:docMk/>
            <pc:sldMk cId="1669721746" sldId="365"/>
            <ac:cxnSpMk id="24" creationId="{61715090-E887-4A1B-9788-8922842043A7}"/>
          </ac:cxnSpMkLst>
        </pc:cxnChg>
      </pc:sldChg>
      <pc:sldChg chg="addSp delSp modSp">
        <pc:chgData name="Ed Moss" userId="37722af9-4b31-4bb5-b8c0-b86874b49c9e" providerId="ADAL" clId="{2C6B42DC-0962-4C0E-A7E7-C4E5F6ECEEA6}" dt="2019-01-22T11:59:32.421" v="269" actId="20577"/>
        <pc:sldMkLst>
          <pc:docMk/>
          <pc:sldMk cId="332354265" sldId="366"/>
        </pc:sldMkLst>
        <pc:spChg chg="add del mod">
          <ac:chgData name="Ed Moss" userId="37722af9-4b31-4bb5-b8c0-b86874b49c9e" providerId="ADAL" clId="{2C6B42DC-0962-4C0E-A7E7-C4E5F6ECEEA6}" dt="2019-01-22T11:49:35.876" v="201" actId="478"/>
          <ac:spMkLst>
            <pc:docMk/>
            <pc:sldMk cId="332354265" sldId="366"/>
            <ac:spMk id="6" creationId="{6EC8F73F-FDC1-41BC-A3AD-C84A86E9AD63}"/>
          </ac:spMkLst>
        </pc:spChg>
        <pc:spChg chg="mod">
          <ac:chgData name="Ed Moss" userId="37722af9-4b31-4bb5-b8c0-b86874b49c9e" providerId="ADAL" clId="{2C6B42DC-0962-4C0E-A7E7-C4E5F6ECEEA6}" dt="2019-01-22T11:59:32.421" v="269" actId="20577"/>
          <ac:spMkLst>
            <pc:docMk/>
            <pc:sldMk cId="332354265" sldId="366"/>
            <ac:spMk id="19" creationId="{5252A847-DE45-4FA3-A1F8-EEBEB845FF8E}"/>
          </ac:spMkLst>
        </pc:spChg>
      </pc:sldChg>
      <pc:sldChg chg="addSp delSp modSp add">
        <pc:chgData name="Ed Moss" userId="37722af9-4b31-4bb5-b8c0-b86874b49c9e" providerId="ADAL" clId="{2C6B42DC-0962-4C0E-A7E7-C4E5F6ECEEA6}" dt="2019-01-22T12:15:43.806" v="847" actId="1035"/>
        <pc:sldMkLst>
          <pc:docMk/>
          <pc:sldMk cId="3447668689" sldId="367"/>
        </pc:sldMkLst>
        <pc:graphicFrameChg chg="del">
          <ac:chgData name="Ed Moss" userId="37722af9-4b31-4bb5-b8c0-b86874b49c9e" providerId="ADAL" clId="{2C6B42DC-0962-4C0E-A7E7-C4E5F6ECEEA6}" dt="2019-01-22T12:15:32.796" v="844" actId="478"/>
          <ac:graphicFrameMkLst>
            <pc:docMk/>
            <pc:sldMk cId="3447668689" sldId="367"/>
            <ac:graphicFrameMk id="6" creationId="{13C737A7-802C-40B6-8030-526B16E1CC2B}"/>
          </ac:graphicFrameMkLst>
        </pc:graphicFrameChg>
        <pc:graphicFrameChg chg="mod">
          <ac:chgData name="Ed Moss" userId="37722af9-4b31-4bb5-b8c0-b86874b49c9e" providerId="ADAL" clId="{2C6B42DC-0962-4C0E-A7E7-C4E5F6ECEEA6}" dt="2019-01-22T12:15:43.806" v="847" actId="1035"/>
          <ac:graphicFrameMkLst>
            <pc:docMk/>
            <pc:sldMk cId="3447668689" sldId="367"/>
            <ac:graphicFrameMk id="9" creationId="{F626D606-0A35-44FE-8B31-7951447DC9F4}"/>
          </ac:graphicFrameMkLst>
        </pc:graphicFrameChg>
        <pc:graphicFrameChg chg="mod">
          <ac:chgData name="Ed Moss" userId="37722af9-4b31-4bb5-b8c0-b86874b49c9e" providerId="ADAL" clId="{2C6B42DC-0962-4C0E-A7E7-C4E5F6ECEEA6}" dt="2019-01-22T12:15:43.806" v="847" actId="1035"/>
          <ac:graphicFrameMkLst>
            <pc:docMk/>
            <pc:sldMk cId="3447668689" sldId="367"/>
            <ac:graphicFrameMk id="10" creationId="{9B6025EE-980E-43AC-AEEA-0763EAE85198}"/>
          </ac:graphicFrameMkLst>
        </pc:graphicFrameChg>
        <pc:graphicFrameChg chg="mod">
          <ac:chgData name="Ed Moss" userId="37722af9-4b31-4bb5-b8c0-b86874b49c9e" providerId="ADAL" clId="{2C6B42DC-0962-4C0E-A7E7-C4E5F6ECEEA6}" dt="2019-01-22T12:15:43.806" v="847" actId="1035"/>
          <ac:graphicFrameMkLst>
            <pc:docMk/>
            <pc:sldMk cId="3447668689" sldId="367"/>
            <ac:graphicFrameMk id="11" creationId="{B754D067-36FC-4C93-8DB9-022144129330}"/>
          </ac:graphicFrameMkLst>
        </pc:graphicFrameChg>
        <pc:graphicFrameChg chg="mod">
          <ac:chgData name="Ed Moss" userId="37722af9-4b31-4bb5-b8c0-b86874b49c9e" providerId="ADAL" clId="{2C6B42DC-0962-4C0E-A7E7-C4E5F6ECEEA6}" dt="2019-01-22T12:15:43.806" v="847" actId="1035"/>
          <ac:graphicFrameMkLst>
            <pc:docMk/>
            <pc:sldMk cId="3447668689" sldId="367"/>
            <ac:graphicFrameMk id="12" creationId="{6C4B9301-8ACE-418F-8436-9EEE566F91B4}"/>
          </ac:graphicFrameMkLst>
        </pc:graphicFrameChg>
        <pc:graphicFrameChg chg="mod">
          <ac:chgData name="Ed Moss" userId="37722af9-4b31-4bb5-b8c0-b86874b49c9e" providerId="ADAL" clId="{2C6B42DC-0962-4C0E-A7E7-C4E5F6ECEEA6}" dt="2019-01-22T12:15:43.806" v="847" actId="1035"/>
          <ac:graphicFrameMkLst>
            <pc:docMk/>
            <pc:sldMk cId="3447668689" sldId="367"/>
            <ac:graphicFrameMk id="13" creationId="{4F417C22-D92B-489B-8BC3-20133183C7B0}"/>
          </ac:graphicFrameMkLst>
        </pc:graphicFrameChg>
        <pc:graphicFrameChg chg="mod">
          <ac:chgData name="Ed Moss" userId="37722af9-4b31-4bb5-b8c0-b86874b49c9e" providerId="ADAL" clId="{2C6B42DC-0962-4C0E-A7E7-C4E5F6ECEEA6}" dt="2019-01-22T12:15:43.806" v="847" actId="1035"/>
          <ac:graphicFrameMkLst>
            <pc:docMk/>
            <pc:sldMk cId="3447668689" sldId="367"/>
            <ac:graphicFrameMk id="14" creationId="{CD6CD668-4ADD-44B3-9664-5A0EA3ED925A}"/>
          </ac:graphicFrameMkLst>
        </pc:graphicFrameChg>
        <pc:graphicFrameChg chg="del">
          <ac:chgData name="Ed Moss" userId="37722af9-4b31-4bb5-b8c0-b86874b49c9e" providerId="ADAL" clId="{2C6B42DC-0962-4C0E-A7E7-C4E5F6ECEEA6}" dt="2019-01-22T12:15:32.796" v="844" actId="478"/>
          <ac:graphicFrameMkLst>
            <pc:docMk/>
            <pc:sldMk cId="3447668689" sldId="367"/>
            <ac:graphicFrameMk id="15" creationId="{8D723C42-531F-4499-9C79-E6D59D25A225}"/>
          </ac:graphicFrameMkLst>
        </pc:graphicFrameChg>
        <pc:graphicFrameChg chg="del">
          <ac:chgData name="Ed Moss" userId="37722af9-4b31-4bb5-b8c0-b86874b49c9e" providerId="ADAL" clId="{2C6B42DC-0962-4C0E-A7E7-C4E5F6ECEEA6}" dt="2019-01-22T12:15:32.796" v="844" actId="478"/>
          <ac:graphicFrameMkLst>
            <pc:docMk/>
            <pc:sldMk cId="3447668689" sldId="367"/>
            <ac:graphicFrameMk id="16" creationId="{F3C187D4-314E-4F84-BF88-D8063D916D23}"/>
          </ac:graphicFrameMkLst>
        </pc:graphicFrameChg>
        <pc:graphicFrameChg chg="del">
          <ac:chgData name="Ed Moss" userId="37722af9-4b31-4bb5-b8c0-b86874b49c9e" providerId="ADAL" clId="{2C6B42DC-0962-4C0E-A7E7-C4E5F6ECEEA6}" dt="2019-01-22T12:15:32.796" v="844" actId="478"/>
          <ac:graphicFrameMkLst>
            <pc:docMk/>
            <pc:sldMk cId="3447668689" sldId="367"/>
            <ac:graphicFrameMk id="17" creationId="{0D4BEA54-DB54-4619-8AF5-D524734C3A73}"/>
          </ac:graphicFrameMkLst>
        </pc:graphicFrameChg>
        <pc:graphicFrameChg chg="del">
          <ac:chgData name="Ed Moss" userId="37722af9-4b31-4bb5-b8c0-b86874b49c9e" providerId="ADAL" clId="{2C6B42DC-0962-4C0E-A7E7-C4E5F6ECEEA6}" dt="2019-01-22T12:15:32.796" v="844" actId="478"/>
          <ac:graphicFrameMkLst>
            <pc:docMk/>
            <pc:sldMk cId="3447668689" sldId="367"/>
            <ac:graphicFrameMk id="20" creationId="{80DC2CDD-827B-4E42-B29A-00D1EB797B5D}"/>
          </ac:graphicFrameMkLst>
        </pc:graphicFrameChg>
        <pc:graphicFrameChg chg="del">
          <ac:chgData name="Ed Moss" userId="37722af9-4b31-4bb5-b8c0-b86874b49c9e" providerId="ADAL" clId="{2C6B42DC-0962-4C0E-A7E7-C4E5F6ECEEA6}" dt="2019-01-22T12:15:32.796" v="844" actId="478"/>
          <ac:graphicFrameMkLst>
            <pc:docMk/>
            <pc:sldMk cId="3447668689" sldId="367"/>
            <ac:graphicFrameMk id="21" creationId="{DAED8C6B-01C0-4736-9FD5-FB4BE43E6A72}"/>
          </ac:graphicFrameMkLst>
        </pc:graphicFrameChg>
        <pc:graphicFrameChg chg="del">
          <ac:chgData name="Ed Moss" userId="37722af9-4b31-4bb5-b8c0-b86874b49c9e" providerId="ADAL" clId="{2C6B42DC-0962-4C0E-A7E7-C4E5F6ECEEA6}" dt="2019-01-22T12:15:32.796" v="844" actId="478"/>
          <ac:graphicFrameMkLst>
            <pc:docMk/>
            <pc:sldMk cId="3447668689" sldId="367"/>
            <ac:graphicFrameMk id="22" creationId="{FF436E39-DBE6-40DB-A934-41242A5AB886}"/>
          </ac:graphicFrameMkLst>
        </pc:graphicFrameChg>
        <pc:cxnChg chg="add del mod">
          <ac:chgData name="Ed Moss" userId="37722af9-4b31-4bb5-b8c0-b86874b49c9e" providerId="ADAL" clId="{2C6B42DC-0962-4C0E-A7E7-C4E5F6ECEEA6}" dt="2019-01-22T12:14:35.931" v="836" actId="478"/>
          <ac:cxnSpMkLst>
            <pc:docMk/>
            <pc:sldMk cId="3447668689" sldId="367"/>
            <ac:cxnSpMk id="3" creationId="{A58310DF-0D22-414E-9531-F839B45DE15B}"/>
          </ac:cxnSpMkLst>
        </pc:cxnChg>
        <pc:cxnChg chg="del mod">
          <ac:chgData name="Ed Moss" userId="37722af9-4b31-4bb5-b8c0-b86874b49c9e" providerId="ADAL" clId="{2C6B42DC-0962-4C0E-A7E7-C4E5F6ECEEA6}" dt="2019-01-22T12:15:32.796" v="844" actId="478"/>
          <ac:cxnSpMkLst>
            <pc:docMk/>
            <pc:sldMk cId="3447668689" sldId="367"/>
            <ac:cxnSpMk id="23" creationId="{66E571A7-2919-4FF7-82DA-EDA9C02CED21}"/>
          </ac:cxnSpMkLst>
        </pc:cxnChg>
        <pc:cxnChg chg="del mod">
          <ac:chgData name="Ed Moss" userId="37722af9-4b31-4bb5-b8c0-b86874b49c9e" providerId="ADAL" clId="{2C6B42DC-0962-4C0E-A7E7-C4E5F6ECEEA6}" dt="2019-01-22T12:15:32.796" v="844" actId="478"/>
          <ac:cxnSpMkLst>
            <pc:docMk/>
            <pc:sldMk cId="3447668689" sldId="367"/>
            <ac:cxnSpMk id="24" creationId="{61715090-E887-4A1B-9788-8922842043A7}"/>
          </ac:cxnSpMkLst>
        </pc:cxnChg>
        <pc:cxnChg chg="add del mod">
          <ac:chgData name="Ed Moss" userId="37722af9-4b31-4bb5-b8c0-b86874b49c9e" providerId="ADAL" clId="{2C6B42DC-0962-4C0E-A7E7-C4E5F6ECEEA6}" dt="2019-01-22T12:14:36.749" v="837" actId="478"/>
          <ac:cxnSpMkLst>
            <pc:docMk/>
            <pc:sldMk cId="3447668689" sldId="367"/>
            <ac:cxnSpMk id="25" creationId="{B1C8E9D0-3EB1-406F-9E0C-9787BDF87AAD}"/>
          </ac:cxnSpMkLst>
        </pc:cxnChg>
        <pc:cxnChg chg="add mod">
          <ac:chgData name="Ed Moss" userId="37722af9-4b31-4bb5-b8c0-b86874b49c9e" providerId="ADAL" clId="{2C6B42DC-0962-4C0E-A7E7-C4E5F6ECEEA6}" dt="2019-01-22T12:15:43.806" v="847" actId="1035"/>
          <ac:cxnSpMkLst>
            <pc:docMk/>
            <pc:sldMk cId="3447668689" sldId="367"/>
            <ac:cxnSpMk id="28" creationId="{D100A678-7369-4399-BFD0-2DA10A272F94}"/>
          </ac:cxnSpMkLst>
        </pc:cxnChg>
        <pc:cxnChg chg="add mod">
          <ac:chgData name="Ed Moss" userId="37722af9-4b31-4bb5-b8c0-b86874b49c9e" providerId="ADAL" clId="{2C6B42DC-0962-4C0E-A7E7-C4E5F6ECEEA6}" dt="2019-01-22T12:15:43.806" v="847" actId="1035"/>
          <ac:cxnSpMkLst>
            <pc:docMk/>
            <pc:sldMk cId="3447668689" sldId="367"/>
            <ac:cxnSpMk id="31" creationId="{8FA75D17-7308-4EBE-8757-88C4F4BEFDD3}"/>
          </ac:cxnSpMkLst>
        </pc:cxnChg>
      </pc:sldChg>
      <pc:sldChg chg="addSp delSp modSp add">
        <pc:chgData name="Ed Moss" userId="37722af9-4b31-4bb5-b8c0-b86874b49c9e" providerId="ADAL" clId="{2C6B42DC-0962-4C0E-A7E7-C4E5F6ECEEA6}" dt="2019-01-22T13:16:32.163" v="1849"/>
        <pc:sldMkLst>
          <pc:docMk/>
          <pc:sldMk cId="1557265370" sldId="368"/>
        </pc:sldMkLst>
        <pc:spChg chg="add del">
          <ac:chgData name="Ed Moss" userId="37722af9-4b31-4bb5-b8c0-b86874b49c9e" providerId="ADAL" clId="{2C6B42DC-0962-4C0E-A7E7-C4E5F6ECEEA6}" dt="2019-01-22T13:15:01.940" v="1734" actId="478"/>
          <ac:spMkLst>
            <pc:docMk/>
            <pc:sldMk cId="1557265370" sldId="368"/>
            <ac:spMk id="9" creationId="{B457859E-10A5-41A9-BBEE-24E65FD7D2E0}"/>
          </ac:spMkLst>
        </pc:spChg>
        <pc:spChg chg="add del">
          <ac:chgData name="Ed Moss" userId="37722af9-4b31-4bb5-b8c0-b86874b49c9e" providerId="ADAL" clId="{2C6B42DC-0962-4C0E-A7E7-C4E5F6ECEEA6}" dt="2019-01-22T13:15:01.940" v="1734" actId="478"/>
          <ac:spMkLst>
            <pc:docMk/>
            <pc:sldMk cId="1557265370" sldId="368"/>
            <ac:spMk id="10" creationId="{C517C309-3CA7-475D-BB24-3F268295830B}"/>
          </ac:spMkLst>
        </pc:spChg>
        <pc:spChg chg="add del">
          <ac:chgData name="Ed Moss" userId="37722af9-4b31-4bb5-b8c0-b86874b49c9e" providerId="ADAL" clId="{2C6B42DC-0962-4C0E-A7E7-C4E5F6ECEEA6}" dt="2019-01-22T13:15:01.940" v="1734" actId="478"/>
          <ac:spMkLst>
            <pc:docMk/>
            <pc:sldMk cId="1557265370" sldId="368"/>
            <ac:spMk id="11" creationId="{FE0337AC-ECF6-4098-ACD3-E4C6885F2050}"/>
          </ac:spMkLst>
        </pc:spChg>
        <pc:spChg chg="add del">
          <ac:chgData name="Ed Moss" userId="37722af9-4b31-4bb5-b8c0-b86874b49c9e" providerId="ADAL" clId="{2C6B42DC-0962-4C0E-A7E7-C4E5F6ECEEA6}" dt="2019-01-22T13:15:01.940" v="1734" actId="478"/>
          <ac:spMkLst>
            <pc:docMk/>
            <pc:sldMk cId="1557265370" sldId="368"/>
            <ac:spMk id="12" creationId="{37632ED7-C4F7-4E99-B121-FB49AA09384F}"/>
          </ac:spMkLst>
        </pc:spChg>
        <pc:spChg chg="add del">
          <ac:chgData name="Ed Moss" userId="37722af9-4b31-4bb5-b8c0-b86874b49c9e" providerId="ADAL" clId="{2C6B42DC-0962-4C0E-A7E7-C4E5F6ECEEA6}" dt="2019-01-22T13:15:01.940" v="1734" actId="478"/>
          <ac:spMkLst>
            <pc:docMk/>
            <pc:sldMk cId="1557265370" sldId="368"/>
            <ac:spMk id="13" creationId="{75216960-484B-4F4D-9A29-9E49E0E87676}"/>
          </ac:spMkLst>
        </pc:spChg>
        <pc:spChg chg="add del">
          <ac:chgData name="Ed Moss" userId="37722af9-4b31-4bb5-b8c0-b86874b49c9e" providerId="ADAL" clId="{2C6B42DC-0962-4C0E-A7E7-C4E5F6ECEEA6}" dt="2019-01-22T13:15:01.940" v="1734" actId="478"/>
          <ac:spMkLst>
            <pc:docMk/>
            <pc:sldMk cId="1557265370" sldId="368"/>
            <ac:spMk id="14" creationId="{C07701DE-AA60-4D8C-9093-6DC85FCC32A3}"/>
          </ac:spMkLst>
        </pc:spChg>
        <pc:spChg chg="add del">
          <ac:chgData name="Ed Moss" userId="37722af9-4b31-4bb5-b8c0-b86874b49c9e" providerId="ADAL" clId="{2C6B42DC-0962-4C0E-A7E7-C4E5F6ECEEA6}" dt="2019-01-22T13:15:01.940" v="1734" actId="478"/>
          <ac:spMkLst>
            <pc:docMk/>
            <pc:sldMk cId="1557265370" sldId="368"/>
            <ac:spMk id="15" creationId="{D6C2B0FA-E3BD-4897-8601-BE0652C0D605}"/>
          </ac:spMkLst>
        </pc:spChg>
        <pc:spChg chg="add del">
          <ac:chgData name="Ed Moss" userId="37722af9-4b31-4bb5-b8c0-b86874b49c9e" providerId="ADAL" clId="{2C6B42DC-0962-4C0E-A7E7-C4E5F6ECEEA6}" dt="2019-01-22T13:15:01.940" v="1734" actId="478"/>
          <ac:spMkLst>
            <pc:docMk/>
            <pc:sldMk cId="1557265370" sldId="368"/>
            <ac:spMk id="16" creationId="{E50ED069-82D5-4CDD-9231-4C72ED895A55}"/>
          </ac:spMkLst>
        </pc:spChg>
        <pc:spChg chg="add del">
          <ac:chgData name="Ed Moss" userId="37722af9-4b31-4bb5-b8c0-b86874b49c9e" providerId="ADAL" clId="{2C6B42DC-0962-4C0E-A7E7-C4E5F6ECEEA6}" dt="2019-01-22T13:15:01.940" v="1734" actId="478"/>
          <ac:spMkLst>
            <pc:docMk/>
            <pc:sldMk cId="1557265370" sldId="368"/>
            <ac:spMk id="17" creationId="{986C22CB-F22E-48B0-8E8F-01172FE5BA74}"/>
          </ac:spMkLst>
        </pc:spChg>
        <pc:spChg chg="mod">
          <ac:chgData name="Ed Moss" userId="37722af9-4b31-4bb5-b8c0-b86874b49c9e" providerId="ADAL" clId="{2C6B42DC-0962-4C0E-A7E7-C4E5F6ECEEA6}" dt="2019-01-22T13:15:55.804" v="1746" actId="403"/>
          <ac:spMkLst>
            <pc:docMk/>
            <pc:sldMk cId="1557265370" sldId="368"/>
            <ac:spMk id="19" creationId="{5252A847-DE45-4FA3-A1F8-EEBEB845FF8E}"/>
          </ac:spMkLst>
        </pc:spChg>
        <pc:spChg chg="add del">
          <ac:chgData name="Ed Moss" userId="37722af9-4b31-4bb5-b8c0-b86874b49c9e" providerId="ADAL" clId="{2C6B42DC-0962-4C0E-A7E7-C4E5F6ECEEA6}" dt="2019-01-22T13:15:01.940" v="1734" actId="478"/>
          <ac:spMkLst>
            <pc:docMk/>
            <pc:sldMk cId="1557265370" sldId="368"/>
            <ac:spMk id="20" creationId="{2AECCC77-6A01-4733-BD52-490172322C3C}"/>
          </ac:spMkLst>
        </pc:spChg>
        <pc:spChg chg="add del">
          <ac:chgData name="Ed Moss" userId="37722af9-4b31-4bb5-b8c0-b86874b49c9e" providerId="ADAL" clId="{2C6B42DC-0962-4C0E-A7E7-C4E5F6ECEEA6}" dt="2019-01-22T13:15:01.940" v="1734" actId="478"/>
          <ac:spMkLst>
            <pc:docMk/>
            <pc:sldMk cId="1557265370" sldId="368"/>
            <ac:spMk id="21" creationId="{C88483BD-188A-42F6-819A-DAAE9763633D}"/>
          </ac:spMkLst>
        </pc:spChg>
        <pc:spChg chg="add del">
          <ac:chgData name="Ed Moss" userId="37722af9-4b31-4bb5-b8c0-b86874b49c9e" providerId="ADAL" clId="{2C6B42DC-0962-4C0E-A7E7-C4E5F6ECEEA6}" dt="2019-01-22T13:15:01.940" v="1734" actId="478"/>
          <ac:spMkLst>
            <pc:docMk/>
            <pc:sldMk cId="1557265370" sldId="368"/>
            <ac:spMk id="28" creationId="{26666D67-84BF-4F51-A2D5-7787E1217E10}"/>
          </ac:spMkLst>
        </pc:spChg>
        <pc:spChg chg="add mod">
          <ac:chgData name="Ed Moss" userId="37722af9-4b31-4bb5-b8c0-b86874b49c9e" providerId="ADAL" clId="{2C6B42DC-0962-4C0E-A7E7-C4E5F6ECEEA6}" dt="2019-01-22T12:27:16.099" v="929" actId="164"/>
          <ac:spMkLst>
            <pc:docMk/>
            <pc:sldMk cId="1557265370" sldId="368"/>
            <ac:spMk id="30" creationId="{E96E625B-A360-49FE-A68E-F6561576EBA4}"/>
          </ac:spMkLst>
        </pc:spChg>
        <pc:spChg chg="add mod">
          <ac:chgData name="Ed Moss" userId="37722af9-4b31-4bb5-b8c0-b86874b49c9e" providerId="ADAL" clId="{2C6B42DC-0962-4C0E-A7E7-C4E5F6ECEEA6}" dt="2019-01-22T12:27:16.099" v="929" actId="164"/>
          <ac:spMkLst>
            <pc:docMk/>
            <pc:sldMk cId="1557265370" sldId="368"/>
            <ac:spMk id="31" creationId="{5BCD85C6-19C6-4899-AADF-5A37D2D8752D}"/>
          </ac:spMkLst>
        </pc:spChg>
        <pc:spChg chg="add mod">
          <ac:chgData name="Ed Moss" userId="37722af9-4b31-4bb5-b8c0-b86874b49c9e" providerId="ADAL" clId="{2C6B42DC-0962-4C0E-A7E7-C4E5F6ECEEA6}" dt="2019-01-22T12:27:16.099" v="929" actId="164"/>
          <ac:spMkLst>
            <pc:docMk/>
            <pc:sldMk cId="1557265370" sldId="368"/>
            <ac:spMk id="32" creationId="{055D0ED4-8E97-4FA8-865A-5E63D8046FE8}"/>
          </ac:spMkLst>
        </pc:spChg>
        <pc:spChg chg="add mod">
          <ac:chgData name="Ed Moss" userId="37722af9-4b31-4bb5-b8c0-b86874b49c9e" providerId="ADAL" clId="{2C6B42DC-0962-4C0E-A7E7-C4E5F6ECEEA6}" dt="2019-01-22T12:27:28.236" v="934" actId="403"/>
          <ac:spMkLst>
            <pc:docMk/>
            <pc:sldMk cId="1557265370" sldId="368"/>
            <ac:spMk id="39" creationId="{3BD5906A-33CC-4CD0-8087-B03A1A3698FC}"/>
          </ac:spMkLst>
        </pc:spChg>
        <pc:grpChg chg="add del mod">
          <ac:chgData name="Ed Moss" userId="37722af9-4b31-4bb5-b8c0-b86874b49c9e" providerId="ADAL" clId="{2C6B42DC-0962-4C0E-A7E7-C4E5F6ECEEA6}" dt="2019-01-22T13:16:31.757" v="1848" actId="478"/>
          <ac:grpSpMkLst>
            <pc:docMk/>
            <pc:sldMk cId="1557265370" sldId="368"/>
            <ac:grpSpMk id="2" creationId="{CEBF9165-ADEC-40D8-AB36-918A6AC38597}"/>
          </ac:grpSpMkLst>
        </pc:grpChg>
        <pc:grpChg chg="add del">
          <ac:chgData name="Ed Moss" userId="37722af9-4b31-4bb5-b8c0-b86874b49c9e" providerId="ADAL" clId="{2C6B42DC-0962-4C0E-A7E7-C4E5F6ECEEA6}" dt="2019-01-22T13:15:01.940" v="1734" actId="478"/>
          <ac:grpSpMkLst>
            <pc:docMk/>
            <pc:sldMk cId="1557265370" sldId="368"/>
            <ac:grpSpMk id="22" creationId="{644BAE84-6240-4381-9DC0-51887E7F06FD}"/>
          </ac:grpSpMkLst>
        </pc:grpChg>
        <pc:grpChg chg="add mod">
          <ac:chgData name="Ed Moss" userId="37722af9-4b31-4bb5-b8c0-b86874b49c9e" providerId="ADAL" clId="{2C6B42DC-0962-4C0E-A7E7-C4E5F6ECEEA6}" dt="2019-01-22T12:27:16.099" v="929" actId="164"/>
          <ac:grpSpMkLst>
            <pc:docMk/>
            <pc:sldMk cId="1557265370" sldId="368"/>
            <ac:grpSpMk id="33" creationId="{6B926F33-9181-453F-A9FD-EB0586455A92}"/>
          </ac:grpSpMkLst>
        </pc:grpChg>
        <pc:grpChg chg="add">
          <ac:chgData name="Ed Moss" userId="37722af9-4b31-4bb5-b8c0-b86874b49c9e" providerId="ADAL" clId="{2C6B42DC-0962-4C0E-A7E7-C4E5F6ECEEA6}" dt="2019-01-22T13:16:32.163" v="1849"/>
          <ac:grpSpMkLst>
            <pc:docMk/>
            <pc:sldMk cId="1557265370" sldId="368"/>
            <ac:grpSpMk id="40" creationId="{D8C8C5DF-546D-4277-98CD-69F515C69AD1}"/>
          </ac:grpSpMkLst>
        </pc:grpChg>
        <pc:graphicFrameChg chg="add del modGraphic">
          <ac:chgData name="Ed Moss" userId="37722af9-4b31-4bb5-b8c0-b86874b49c9e" providerId="ADAL" clId="{2C6B42DC-0962-4C0E-A7E7-C4E5F6ECEEA6}" dt="2019-01-22T13:15:01.940" v="1734" actId="478"/>
          <ac:graphicFrameMkLst>
            <pc:docMk/>
            <pc:sldMk cId="1557265370" sldId="368"/>
            <ac:graphicFrameMk id="6" creationId="{FF8C6944-665F-4938-8613-0DCA8720D813}"/>
          </ac:graphicFrameMkLst>
        </pc:graphicFrameChg>
        <pc:graphicFrameChg chg="add del">
          <ac:chgData name="Ed Moss" userId="37722af9-4b31-4bb5-b8c0-b86874b49c9e" providerId="ADAL" clId="{2C6B42DC-0962-4C0E-A7E7-C4E5F6ECEEA6}" dt="2019-01-22T13:15:01.940" v="1734" actId="478"/>
          <ac:graphicFrameMkLst>
            <pc:docMk/>
            <pc:sldMk cId="1557265370" sldId="368"/>
            <ac:graphicFrameMk id="29" creationId="{CC66E742-DB9B-4687-866C-266C9B293CC5}"/>
          </ac:graphicFrameMkLst>
        </pc:graphicFrameChg>
      </pc:sldChg>
      <pc:sldChg chg="addSp delSp modSp add">
        <pc:chgData name="Ed Moss" userId="37722af9-4b31-4bb5-b8c0-b86874b49c9e" providerId="ADAL" clId="{2C6B42DC-0962-4C0E-A7E7-C4E5F6ECEEA6}" dt="2019-01-22T13:14:47.770" v="1730" actId="478"/>
        <pc:sldMkLst>
          <pc:docMk/>
          <pc:sldMk cId="1911350064" sldId="370"/>
        </pc:sldMkLst>
        <pc:spChg chg="add del">
          <ac:chgData name="Ed Moss" userId="37722af9-4b31-4bb5-b8c0-b86874b49c9e" providerId="ADAL" clId="{2C6B42DC-0962-4C0E-A7E7-C4E5F6ECEEA6}" dt="2019-01-22T13:14:47.770" v="1730" actId="478"/>
          <ac:spMkLst>
            <pc:docMk/>
            <pc:sldMk cId="1911350064" sldId="370"/>
            <ac:spMk id="9" creationId="{77F04EDC-F101-402E-A340-D0EDCC77F023}"/>
          </ac:spMkLst>
        </pc:spChg>
        <pc:spChg chg="add del">
          <ac:chgData name="Ed Moss" userId="37722af9-4b31-4bb5-b8c0-b86874b49c9e" providerId="ADAL" clId="{2C6B42DC-0962-4C0E-A7E7-C4E5F6ECEEA6}" dt="2019-01-22T13:14:47.770" v="1730" actId="478"/>
          <ac:spMkLst>
            <pc:docMk/>
            <pc:sldMk cId="1911350064" sldId="370"/>
            <ac:spMk id="10" creationId="{432B43AF-382A-4A9C-A75B-BDDE6168E20B}"/>
          </ac:spMkLst>
        </pc:spChg>
        <pc:spChg chg="add del">
          <ac:chgData name="Ed Moss" userId="37722af9-4b31-4bb5-b8c0-b86874b49c9e" providerId="ADAL" clId="{2C6B42DC-0962-4C0E-A7E7-C4E5F6ECEEA6}" dt="2019-01-22T13:14:47.770" v="1730" actId="478"/>
          <ac:spMkLst>
            <pc:docMk/>
            <pc:sldMk cId="1911350064" sldId="370"/>
            <ac:spMk id="11" creationId="{D2BCEBEE-03BF-46A9-8856-BE6B430E8054}"/>
          </ac:spMkLst>
        </pc:spChg>
        <pc:spChg chg="add del">
          <ac:chgData name="Ed Moss" userId="37722af9-4b31-4bb5-b8c0-b86874b49c9e" providerId="ADAL" clId="{2C6B42DC-0962-4C0E-A7E7-C4E5F6ECEEA6}" dt="2019-01-22T13:14:47.770" v="1730" actId="478"/>
          <ac:spMkLst>
            <pc:docMk/>
            <pc:sldMk cId="1911350064" sldId="370"/>
            <ac:spMk id="12" creationId="{CB3D7EF7-9F1E-4290-9284-8FB55761A06F}"/>
          </ac:spMkLst>
        </pc:spChg>
        <pc:spChg chg="add del">
          <ac:chgData name="Ed Moss" userId="37722af9-4b31-4bb5-b8c0-b86874b49c9e" providerId="ADAL" clId="{2C6B42DC-0962-4C0E-A7E7-C4E5F6ECEEA6}" dt="2019-01-22T13:14:47.770" v="1730" actId="478"/>
          <ac:spMkLst>
            <pc:docMk/>
            <pc:sldMk cId="1911350064" sldId="370"/>
            <ac:spMk id="13" creationId="{F4E6BA81-6EC1-493F-95A5-615967598F73}"/>
          </ac:spMkLst>
        </pc:spChg>
        <pc:spChg chg="add del">
          <ac:chgData name="Ed Moss" userId="37722af9-4b31-4bb5-b8c0-b86874b49c9e" providerId="ADAL" clId="{2C6B42DC-0962-4C0E-A7E7-C4E5F6ECEEA6}" dt="2019-01-22T13:14:47.770" v="1730" actId="478"/>
          <ac:spMkLst>
            <pc:docMk/>
            <pc:sldMk cId="1911350064" sldId="370"/>
            <ac:spMk id="14" creationId="{52087E13-FA8E-430A-BB99-079E73E03483}"/>
          </ac:spMkLst>
        </pc:spChg>
        <pc:spChg chg="add del">
          <ac:chgData name="Ed Moss" userId="37722af9-4b31-4bb5-b8c0-b86874b49c9e" providerId="ADAL" clId="{2C6B42DC-0962-4C0E-A7E7-C4E5F6ECEEA6}" dt="2019-01-22T13:14:47.770" v="1730" actId="478"/>
          <ac:spMkLst>
            <pc:docMk/>
            <pc:sldMk cId="1911350064" sldId="370"/>
            <ac:spMk id="15" creationId="{3D50C393-27B6-46CE-B4A5-D0446C840ADB}"/>
          </ac:spMkLst>
        </pc:spChg>
        <pc:spChg chg="add del">
          <ac:chgData name="Ed Moss" userId="37722af9-4b31-4bb5-b8c0-b86874b49c9e" providerId="ADAL" clId="{2C6B42DC-0962-4C0E-A7E7-C4E5F6ECEEA6}" dt="2019-01-22T13:14:47.770" v="1730" actId="478"/>
          <ac:spMkLst>
            <pc:docMk/>
            <pc:sldMk cId="1911350064" sldId="370"/>
            <ac:spMk id="16" creationId="{84842D46-16F0-4878-9D8D-4D44B0B8819C}"/>
          </ac:spMkLst>
        </pc:spChg>
        <pc:spChg chg="add del">
          <ac:chgData name="Ed Moss" userId="37722af9-4b31-4bb5-b8c0-b86874b49c9e" providerId="ADAL" clId="{2C6B42DC-0962-4C0E-A7E7-C4E5F6ECEEA6}" dt="2019-01-22T13:14:47.770" v="1730" actId="478"/>
          <ac:spMkLst>
            <pc:docMk/>
            <pc:sldMk cId="1911350064" sldId="370"/>
            <ac:spMk id="17" creationId="{CE5530F7-A8E2-4FA0-975C-7F30AA2659CA}"/>
          </ac:spMkLst>
        </pc:spChg>
        <pc:spChg chg="mod">
          <ac:chgData name="Ed Moss" userId="37722af9-4b31-4bb5-b8c0-b86874b49c9e" providerId="ADAL" clId="{2C6B42DC-0962-4C0E-A7E7-C4E5F6ECEEA6}" dt="2019-01-22T12:35:32.717" v="1227" actId="207"/>
          <ac:spMkLst>
            <pc:docMk/>
            <pc:sldMk cId="1911350064" sldId="370"/>
            <ac:spMk id="19" creationId="{5252A847-DE45-4FA3-A1F8-EEBEB845FF8E}"/>
          </ac:spMkLst>
        </pc:spChg>
        <pc:spChg chg="add del">
          <ac:chgData name="Ed Moss" userId="37722af9-4b31-4bb5-b8c0-b86874b49c9e" providerId="ADAL" clId="{2C6B42DC-0962-4C0E-A7E7-C4E5F6ECEEA6}" dt="2019-01-22T13:14:47.770" v="1730" actId="478"/>
          <ac:spMkLst>
            <pc:docMk/>
            <pc:sldMk cId="1911350064" sldId="370"/>
            <ac:spMk id="20" creationId="{247DB1A8-1D5E-4BB0-A0BB-9CC5709FC8B9}"/>
          </ac:spMkLst>
        </pc:spChg>
        <pc:spChg chg="add del">
          <ac:chgData name="Ed Moss" userId="37722af9-4b31-4bb5-b8c0-b86874b49c9e" providerId="ADAL" clId="{2C6B42DC-0962-4C0E-A7E7-C4E5F6ECEEA6}" dt="2019-01-22T13:14:47.770" v="1730" actId="478"/>
          <ac:spMkLst>
            <pc:docMk/>
            <pc:sldMk cId="1911350064" sldId="370"/>
            <ac:spMk id="21" creationId="{946E91D5-532A-450B-A65F-7FF59048BC82}"/>
          </ac:spMkLst>
        </pc:spChg>
        <pc:spChg chg="add del">
          <ac:chgData name="Ed Moss" userId="37722af9-4b31-4bb5-b8c0-b86874b49c9e" providerId="ADAL" clId="{2C6B42DC-0962-4C0E-A7E7-C4E5F6ECEEA6}" dt="2019-01-22T13:14:47.770" v="1730" actId="478"/>
          <ac:spMkLst>
            <pc:docMk/>
            <pc:sldMk cId="1911350064" sldId="370"/>
            <ac:spMk id="28" creationId="{6F1D7E2A-3FE4-4CC4-A95F-C888AAA8A1D6}"/>
          </ac:spMkLst>
        </pc:spChg>
        <pc:grpChg chg="add del">
          <ac:chgData name="Ed Moss" userId="37722af9-4b31-4bb5-b8c0-b86874b49c9e" providerId="ADAL" clId="{2C6B42DC-0962-4C0E-A7E7-C4E5F6ECEEA6}" dt="2019-01-22T13:14:47.770" v="1730" actId="478"/>
          <ac:grpSpMkLst>
            <pc:docMk/>
            <pc:sldMk cId="1911350064" sldId="370"/>
            <ac:grpSpMk id="22" creationId="{B7BB3E3C-F4C7-4ECE-937F-83947434AEDC}"/>
          </ac:grpSpMkLst>
        </pc:grpChg>
        <pc:graphicFrameChg chg="add del">
          <ac:chgData name="Ed Moss" userId="37722af9-4b31-4bb5-b8c0-b86874b49c9e" providerId="ADAL" clId="{2C6B42DC-0962-4C0E-A7E7-C4E5F6ECEEA6}" dt="2019-01-22T13:14:47.770" v="1730" actId="478"/>
          <ac:graphicFrameMkLst>
            <pc:docMk/>
            <pc:sldMk cId="1911350064" sldId="370"/>
            <ac:graphicFrameMk id="6" creationId="{B0CADBF7-E987-4B78-9595-19C790F341AD}"/>
          </ac:graphicFrameMkLst>
        </pc:graphicFrameChg>
        <pc:graphicFrameChg chg="add del">
          <ac:chgData name="Ed Moss" userId="37722af9-4b31-4bb5-b8c0-b86874b49c9e" providerId="ADAL" clId="{2C6B42DC-0962-4C0E-A7E7-C4E5F6ECEEA6}" dt="2019-01-22T13:14:47.770" v="1730" actId="478"/>
          <ac:graphicFrameMkLst>
            <pc:docMk/>
            <pc:sldMk cId="1911350064" sldId="370"/>
            <ac:graphicFrameMk id="29" creationId="{F7CB371C-073C-41AE-9CD1-2FFA6795370A}"/>
          </ac:graphicFrameMkLst>
        </pc:graphicFrameChg>
      </pc:sldChg>
      <pc:sldChg chg="delSp modSp add">
        <pc:chgData name="Ed Moss" userId="37722af9-4b31-4bb5-b8c0-b86874b49c9e" providerId="ADAL" clId="{2C6B42DC-0962-4C0E-A7E7-C4E5F6ECEEA6}" dt="2019-01-22T13:15:05.765" v="1735" actId="478"/>
        <pc:sldMkLst>
          <pc:docMk/>
          <pc:sldMk cId="449824303" sldId="371"/>
        </pc:sldMkLst>
        <pc:spChg chg="del">
          <ac:chgData name="Ed Moss" userId="37722af9-4b31-4bb5-b8c0-b86874b49c9e" providerId="ADAL" clId="{2C6B42DC-0962-4C0E-A7E7-C4E5F6ECEEA6}" dt="2019-01-22T13:15:05.765" v="1735" actId="478"/>
          <ac:spMkLst>
            <pc:docMk/>
            <pc:sldMk cId="449824303" sldId="371"/>
            <ac:spMk id="9" creationId="{45EBD74B-A37B-4B83-AAEE-3194450FE999}"/>
          </ac:spMkLst>
        </pc:spChg>
        <pc:spChg chg="del">
          <ac:chgData name="Ed Moss" userId="37722af9-4b31-4bb5-b8c0-b86874b49c9e" providerId="ADAL" clId="{2C6B42DC-0962-4C0E-A7E7-C4E5F6ECEEA6}" dt="2019-01-22T13:15:05.765" v="1735" actId="478"/>
          <ac:spMkLst>
            <pc:docMk/>
            <pc:sldMk cId="449824303" sldId="371"/>
            <ac:spMk id="10" creationId="{E2BE0293-C720-42B8-8125-3962DBDE7E9B}"/>
          </ac:spMkLst>
        </pc:spChg>
        <pc:spChg chg="del">
          <ac:chgData name="Ed Moss" userId="37722af9-4b31-4bb5-b8c0-b86874b49c9e" providerId="ADAL" clId="{2C6B42DC-0962-4C0E-A7E7-C4E5F6ECEEA6}" dt="2019-01-22T13:15:05.765" v="1735" actId="478"/>
          <ac:spMkLst>
            <pc:docMk/>
            <pc:sldMk cId="449824303" sldId="371"/>
            <ac:spMk id="11" creationId="{A81843DE-E860-4B75-ADD7-D98E21D83203}"/>
          </ac:spMkLst>
        </pc:spChg>
        <pc:spChg chg="del">
          <ac:chgData name="Ed Moss" userId="37722af9-4b31-4bb5-b8c0-b86874b49c9e" providerId="ADAL" clId="{2C6B42DC-0962-4C0E-A7E7-C4E5F6ECEEA6}" dt="2019-01-22T13:15:05.765" v="1735" actId="478"/>
          <ac:spMkLst>
            <pc:docMk/>
            <pc:sldMk cId="449824303" sldId="371"/>
            <ac:spMk id="12" creationId="{BC25BF34-4303-4D57-9EA9-C8AA54588746}"/>
          </ac:spMkLst>
        </pc:spChg>
        <pc:spChg chg="del">
          <ac:chgData name="Ed Moss" userId="37722af9-4b31-4bb5-b8c0-b86874b49c9e" providerId="ADAL" clId="{2C6B42DC-0962-4C0E-A7E7-C4E5F6ECEEA6}" dt="2019-01-22T13:15:05.765" v="1735" actId="478"/>
          <ac:spMkLst>
            <pc:docMk/>
            <pc:sldMk cId="449824303" sldId="371"/>
            <ac:spMk id="13" creationId="{B654944E-3017-43E6-80E0-0F34F7868AF4}"/>
          </ac:spMkLst>
        </pc:spChg>
        <pc:spChg chg="del">
          <ac:chgData name="Ed Moss" userId="37722af9-4b31-4bb5-b8c0-b86874b49c9e" providerId="ADAL" clId="{2C6B42DC-0962-4C0E-A7E7-C4E5F6ECEEA6}" dt="2019-01-22T13:15:05.765" v="1735" actId="478"/>
          <ac:spMkLst>
            <pc:docMk/>
            <pc:sldMk cId="449824303" sldId="371"/>
            <ac:spMk id="14" creationId="{F1088CC7-F70A-4073-A6C2-6E11A52D9C9F}"/>
          </ac:spMkLst>
        </pc:spChg>
        <pc:spChg chg="del">
          <ac:chgData name="Ed Moss" userId="37722af9-4b31-4bb5-b8c0-b86874b49c9e" providerId="ADAL" clId="{2C6B42DC-0962-4C0E-A7E7-C4E5F6ECEEA6}" dt="2019-01-22T13:15:05.765" v="1735" actId="478"/>
          <ac:spMkLst>
            <pc:docMk/>
            <pc:sldMk cId="449824303" sldId="371"/>
            <ac:spMk id="15" creationId="{0A13E969-F2A7-4B1C-AD84-37A655272846}"/>
          </ac:spMkLst>
        </pc:spChg>
        <pc:spChg chg="del">
          <ac:chgData name="Ed Moss" userId="37722af9-4b31-4bb5-b8c0-b86874b49c9e" providerId="ADAL" clId="{2C6B42DC-0962-4C0E-A7E7-C4E5F6ECEEA6}" dt="2019-01-22T13:15:05.765" v="1735" actId="478"/>
          <ac:spMkLst>
            <pc:docMk/>
            <pc:sldMk cId="449824303" sldId="371"/>
            <ac:spMk id="16" creationId="{FBFF94CC-2E4C-47EC-8B5B-16E7CDA5927A}"/>
          </ac:spMkLst>
        </pc:spChg>
        <pc:spChg chg="del">
          <ac:chgData name="Ed Moss" userId="37722af9-4b31-4bb5-b8c0-b86874b49c9e" providerId="ADAL" clId="{2C6B42DC-0962-4C0E-A7E7-C4E5F6ECEEA6}" dt="2019-01-22T13:15:05.765" v="1735" actId="478"/>
          <ac:spMkLst>
            <pc:docMk/>
            <pc:sldMk cId="449824303" sldId="371"/>
            <ac:spMk id="17" creationId="{D87138F7-97DA-4C98-91A4-A997991E47EB}"/>
          </ac:spMkLst>
        </pc:spChg>
        <pc:spChg chg="mod">
          <ac:chgData name="Ed Moss" userId="37722af9-4b31-4bb5-b8c0-b86874b49c9e" providerId="ADAL" clId="{2C6B42DC-0962-4C0E-A7E7-C4E5F6ECEEA6}" dt="2019-01-22T12:23:07.375" v="921" actId="20577"/>
          <ac:spMkLst>
            <pc:docMk/>
            <pc:sldMk cId="449824303" sldId="371"/>
            <ac:spMk id="19" creationId="{5252A847-DE45-4FA3-A1F8-EEBEB845FF8E}"/>
          </ac:spMkLst>
        </pc:spChg>
        <pc:spChg chg="del">
          <ac:chgData name="Ed Moss" userId="37722af9-4b31-4bb5-b8c0-b86874b49c9e" providerId="ADAL" clId="{2C6B42DC-0962-4C0E-A7E7-C4E5F6ECEEA6}" dt="2019-01-22T13:15:05.765" v="1735" actId="478"/>
          <ac:spMkLst>
            <pc:docMk/>
            <pc:sldMk cId="449824303" sldId="371"/>
            <ac:spMk id="20" creationId="{7FCDB19F-0FF1-4FBE-973E-EB77D3950CAA}"/>
          </ac:spMkLst>
        </pc:spChg>
        <pc:spChg chg="del">
          <ac:chgData name="Ed Moss" userId="37722af9-4b31-4bb5-b8c0-b86874b49c9e" providerId="ADAL" clId="{2C6B42DC-0962-4C0E-A7E7-C4E5F6ECEEA6}" dt="2019-01-22T13:15:05.765" v="1735" actId="478"/>
          <ac:spMkLst>
            <pc:docMk/>
            <pc:sldMk cId="449824303" sldId="371"/>
            <ac:spMk id="21" creationId="{A7A33C56-CC80-4313-88B8-41F0092F52C2}"/>
          </ac:spMkLst>
        </pc:spChg>
        <pc:spChg chg="del">
          <ac:chgData name="Ed Moss" userId="37722af9-4b31-4bb5-b8c0-b86874b49c9e" providerId="ADAL" clId="{2C6B42DC-0962-4C0E-A7E7-C4E5F6ECEEA6}" dt="2019-01-22T13:15:05.765" v="1735" actId="478"/>
          <ac:spMkLst>
            <pc:docMk/>
            <pc:sldMk cId="449824303" sldId="371"/>
            <ac:spMk id="28" creationId="{E07F4785-4CCB-4009-A51B-3A4FB32EDB20}"/>
          </ac:spMkLst>
        </pc:spChg>
        <pc:grpChg chg="del">
          <ac:chgData name="Ed Moss" userId="37722af9-4b31-4bb5-b8c0-b86874b49c9e" providerId="ADAL" clId="{2C6B42DC-0962-4C0E-A7E7-C4E5F6ECEEA6}" dt="2019-01-22T13:15:05.765" v="1735" actId="478"/>
          <ac:grpSpMkLst>
            <pc:docMk/>
            <pc:sldMk cId="449824303" sldId="371"/>
            <ac:grpSpMk id="22" creationId="{5F9D7DF7-4D3A-44DC-9DCB-B37123560CDD}"/>
          </ac:grpSpMkLst>
        </pc:grpChg>
        <pc:graphicFrameChg chg="del">
          <ac:chgData name="Ed Moss" userId="37722af9-4b31-4bb5-b8c0-b86874b49c9e" providerId="ADAL" clId="{2C6B42DC-0962-4C0E-A7E7-C4E5F6ECEEA6}" dt="2019-01-22T13:15:05.765" v="1735" actId="478"/>
          <ac:graphicFrameMkLst>
            <pc:docMk/>
            <pc:sldMk cId="449824303" sldId="371"/>
            <ac:graphicFrameMk id="6" creationId="{2E006C07-19A7-4C2B-9C84-29B1AE912244}"/>
          </ac:graphicFrameMkLst>
        </pc:graphicFrameChg>
        <pc:graphicFrameChg chg="del">
          <ac:chgData name="Ed Moss" userId="37722af9-4b31-4bb5-b8c0-b86874b49c9e" providerId="ADAL" clId="{2C6B42DC-0962-4C0E-A7E7-C4E5F6ECEEA6}" dt="2019-01-22T13:15:05.765" v="1735" actId="478"/>
          <ac:graphicFrameMkLst>
            <pc:docMk/>
            <pc:sldMk cId="449824303" sldId="371"/>
            <ac:graphicFrameMk id="29" creationId="{DF3CE4AB-5CEC-4077-A924-020DD65D3894}"/>
          </ac:graphicFrameMkLst>
        </pc:graphicFrameChg>
      </pc:sldChg>
      <pc:sldChg chg="addSp delSp modSp add">
        <pc:chgData name="Ed Moss" userId="37722af9-4b31-4bb5-b8c0-b86874b49c9e" providerId="ADAL" clId="{2C6B42DC-0962-4C0E-A7E7-C4E5F6ECEEA6}" dt="2019-01-22T13:14:51.782" v="1731" actId="478"/>
        <pc:sldMkLst>
          <pc:docMk/>
          <pc:sldMk cId="238634761" sldId="373"/>
        </pc:sldMkLst>
        <pc:spChg chg="add mod">
          <ac:chgData name="Ed Moss" userId="37722af9-4b31-4bb5-b8c0-b86874b49c9e" providerId="ADAL" clId="{2C6B42DC-0962-4C0E-A7E7-C4E5F6ECEEA6}" dt="2019-01-22T12:38:10.171" v="1263" actId="1036"/>
          <ac:spMkLst>
            <pc:docMk/>
            <pc:sldMk cId="238634761" sldId="373"/>
            <ac:spMk id="2" creationId="{E5B91B8A-CB66-4299-91F9-D2AA3175950F}"/>
          </ac:spMkLst>
        </pc:spChg>
        <pc:spChg chg="del">
          <ac:chgData name="Ed Moss" userId="37722af9-4b31-4bb5-b8c0-b86874b49c9e" providerId="ADAL" clId="{2C6B42DC-0962-4C0E-A7E7-C4E5F6ECEEA6}" dt="2019-01-22T13:14:51.782" v="1731" actId="478"/>
          <ac:spMkLst>
            <pc:docMk/>
            <pc:sldMk cId="238634761" sldId="373"/>
            <ac:spMk id="9" creationId="{CF50DA9B-1F7E-41F7-91C5-7D1B12394B75}"/>
          </ac:spMkLst>
        </pc:spChg>
        <pc:spChg chg="del">
          <ac:chgData name="Ed Moss" userId="37722af9-4b31-4bb5-b8c0-b86874b49c9e" providerId="ADAL" clId="{2C6B42DC-0962-4C0E-A7E7-C4E5F6ECEEA6}" dt="2019-01-22T13:14:51.782" v="1731" actId="478"/>
          <ac:spMkLst>
            <pc:docMk/>
            <pc:sldMk cId="238634761" sldId="373"/>
            <ac:spMk id="10" creationId="{B14C722A-180C-40A9-81AE-381ABA417BD3}"/>
          </ac:spMkLst>
        </pc:spChg>
        <pc:spChg chg="del">
          <ac:chgData name="Ed Moss" userId="37722af9-4b31-4bb5-b8c0-b86874b49c9e" providerId="ADAL" clId="{2C6B42DC-0962-4C0E-A7E7-C4E5F6ECEEA6}" dt="2019-01-22T13:14:51.782" v="1731" actId="478"/>
          <ac:spMkLst>
            <pc:docMk/>
            <pc:sldMk cId="238634761" sldId="373"/>
            <ac:spMk id="11" creationId="{66171EB0-CE02-4B91-8CFB-DD44D8C1909D}"/>
          </ac:spMkLst>
        </pc:spChg>
        <pc:spChg chg="del">
          <ac:chgData name="Ed Moss" userId="37722af9-4b31-4bb5-b8c0-b86874b49c9e" providerId="ADAL" clId="{2C6B42DC-0962-4C0E-A7E7-C4E5F6ECEEA6}" dt="2019-01-22T13:14:51.782" v="1731" actId="478"/>
          <ac:spMkLst>
            <pc:docMk/>
            <pc:sldMk cId="238634761" sldId="373"/>
            <ac:spMk id="12" creationId="{3529E587-F20C-40D3-B575-C632D5335582}"/>
          </ac:spMkLst>
        </pc:spChg>
        <pc:spChg chg="del">
          <ac:chgData name="Ed Moss" userId="37722af9-4b31-4bb5-b8c0-b86874b49c9e" providerId="ADAL" clId="{2C6B42DC-0962-4C0E-A7E7-C4E5F6ECEEA6}" dt="2019-01-22T13:14:51.782" v="1731" actId="478"/>
          <ac:spMkLst>
            <pc:docMk/>
            <pc:sldMk cId="238634761" sldId="373"/>
            <ac:spMk id="13" creationId="{E64FA499-34A9-478A-835B-68A3EDCA9FA4}"/>
          </ac:spMkLst>
        </pc:spChg>
        <pc:spChg chg="del">
          <ac:chgData name="Ed Moss" userId="37722af9-4b31-4bb5-b8c0-b86874b49c9e" providerId="ADAL" clId="{2C6B42DC-0962-4C0E-A7E7-C4E5F6ECEEA6}" dt="2019-01-22T13:14:51.782" v="1731" actId="478"/>
          <ac:spMkLst>
            <pc:docMk/>
            <pc:sldMk cId="238634761" sldId="373"/>
            <ac:spMk id="14" creationId="{0C9ED5BA-BC10-4FBF-AFF0-4E805FE5BD29}"/>
          </ac:spMkLst>
        </pc:spChg>
        <pc:spChg chg="del">
          <ac:chgData name="Ed Moss" userId="37722af9-4b31-4bb5-b8c0-b86874b49c9e" providerId="ADAL" clId="{2C6B42DC-0962-4C0E-A7E7-C4E5F6ECEEA6}" dt="2019-01-22T13:14:51.782" v="1731" actId="478"/>
          <ac:spMkLst>
            <pc:docMk/>
            <pc:sldMk cId="238634761" sldId="373"/>
            <ac:spMk id="15" creationId="{ECE160A6-5F33-42EF-9F5B-CCCCA67EDC9E}"/>
          </ac:spMkLst>
        </pc:spChg>
        <pc:spChg chg="del">
          <ac:chgData name="Ed Moss" userId="37722af9-4b31-4bb5-b8c0-b86874b49c9e" providerId="ADAL" clId="{2C6B42DC-0962-4C0E-A7E7-C4E5F6ECEEA6}" dt="2019-01-22T13:14:51.782" v="1731" actId="478"/>
          <ac:spMkLst>
            <pc:docMk/>
            <pc:sldMk cId="238634761" sldId="373"/>
            <ac:spMk id="16" creationId="{6783EBCC-B417-49FB-8126-94465B607DA1}"/>
          </ac:spMkLst>
        </pc:spChg>
        <pc:spChg chg="del">
          <ac:chgData name="Ed Moss" userId="37722af9-4b31-4bb5-b8c0-b86874b49c9e" providerId="ADAL" clId="{2C6B42DC-0962-4C0E-A7E7-C4E5F6ECEEA6}" dt="2019-01-22T13:14:51.782" v="1731" actId="478"/>
          <ac:spMkLst>
            <pc:docMk/>
            <pc:sldMk cId="238634761" sldId="373"/>
            <ac:spMk id="17" creationId="{CB78ABDB-1141-4CB4-AA51-D3670EFC5BED}"/>
          </ac:spMkLst>
        </pc:spChg>
        <pc:spChg chg="del">
          <ac:chgData name="Ed Moss" userId="37722af9-4b31-4bb5-b8c0-b86874b49c9e" providerId="ADAL" clId="{2C6B42DC-0962-4C0E-A7E7-C4E5F6ECEEA6}" dt="2019-01-22T13:14:51.782" v="1731" actId="478"/>
          <ac:spMkLst>
            <pc:docMk/>
            <pc:sldMk cId="238634761" sldId="373"/>
            <ac:spMk id="20" creationId="{A32D3FCA-2F14-4633-8C01-815E8037892D}"/>
          </ac:spMkLst>
        </pc:spChg>
        <pc:spChg chg="del">
          <ac:chgData name="Ed Moss" userId="37722af9-4b31-4bb5-b8c0-b86874b49c9e" providerId="ADAL" clId="{2C6B42DC-0962-4C0E-A7E7-C4E5F6ECEEA6}" dt="2019-01-22T13:14:51.782" v="1731" actId="478"/>
          <ac:spMkLst>
            <pc:docMk/>
            <pc:sldMk cId="238634761" sldId="373"/>
            <ac:spMk id="21" creationId="{AA11716C-394B-412A-BBEA-7305D3A835DF}"/>
          </ac:spMkLst>
        </pc:spChg>
        <pc:spChg chg="del">
          <ac:chgData name="Ed Moss" userId="37722af9-4b31-4bb5-b8c0-b86874b49c9e" providerId="ADAL" clId="{2C6B42DC-0962-4C0E-A7E7-C4E5F6ECEEA6}" dt="2019-01-22T13:14:51.782" v="1731" actId="478"/>
          <ac:spMkLst>
            <pc:docMk/>
            <pc:sldMk cId="238634761" sldId="373"/>
            <ac:spMk id="28" creationId="{E5998254-1B50-4579-9894-4FA0C05767DD}"/>
          </ac:spMkLst>
        </pc:spChg>
        <pc:grpChg chg="del">
          <ac:chgData name="Ed Moss" userId="37722af9-4b31-4bb5-b8c0-b86874b49c9e" providerId="ADAL" clId="{2C6B42DC-0962-4C0E-A7E7-C4E5F6ECEEA6}" dt="2019-01-22T13:14:51.782" v="1731" actId="478"/>
          <ac:grpSpMkLst>
            <pc:docMk/>
            <pc:sldMk cId="238634761" sldId="373"/>
            <ac:grpSpMk id="22" creationId="{CA1545FA-7925-49CF-A932-20AF513A60AF}"/>
          </ac:grpSpMkLst>
        </pc:grpChg>
        <pc:graphicFrameChg chg="del">
          <ac:chgData name="Ed Moss" userId="37722af9-4b31-4bb5-b8c0-b86874b49c9e" providerId="ADAL" clId="{2C6B42DC-0962-4C0E-A7E7-C4E5F6ECEEA6}" dt="2019-01-22T13:14:51.782" v="1731" actId="478"/>
          <ac:graphicFrameMkLst>
            <pc:docMk/>
            <pc:sldMk cId="238634761" sldId="373"/>
            <ac:graphicFrameMk id="6" creationId="{0A381824-C6F8-42B8-84FA-00BEA8091A55}"/>
          </ac:graphicFrameMkLst>
        </pc:graphicFrameChg>
        <pc:graphicFrameChg chg="del">
          <ac:chgData name="Ed Moss" userId="37722af9-4b31-4bb5-b8c0-b86874b49c9e" providerId="ADAL" clId="{2C6B42DC-0962-4C0E-A7E7-C4E5F6ECEEA6}" dt="2019-01-22T13:14:51.782" v="1731" actId="478"/>
          <ac:graphicFrameMkLst>
            <pc:docMk/>
            <pc:sldMk cId="238634761" sldId="373"/>
            <ac:graphicFrameMk id="29" creationId="{41E40D08-A2D4-49F7-92A2-E3D269BCAE09}"/>
          </ac:graphicFrameMkLst>
        </pc:graphicFrameChg>
        <pc:graphicFrameChg chg="mod">
          <ac:chgData name="Ed Moss" userId="37722af9-4b31-4bb5-b8c0-b86874b49c9e" providerId="ADAL" clId="{2C6B42DC-0962-4C0E-A7E7-C4E5F6ECEEA6}" dt="2019-01-22T12:38:10.171" v="1263" actId="1036"/>
          <ac:graphicFrameMkLst>
            <pc:docMk/>
            <pc:sldMk cId="238634761" sldId="373"/>
            <ac:graphicFrameMk id="30" creationId="{61D2EA06-1EE9-4925-89E6-397582C27787}"/>
          </ac:graphicFrameMkLst>
        </pc:graphicFrameChg>
      </pc:sldChg>
      <pc:sldChg chg="delSp modSp add">
        <pc:chgData name="Ed Moss" userId="37722af9-4b31-4bb5-b8c0-b86874b49c9e" providerId="ADAL" clId="{2C6B42DC-0962-4C0E-A7E7-C4E5F6ECEEA6}" dt="2019-01-22T13:14:44.656" v="1729" actId="478"/>
        <pc:sldMkLst>
          <pc:docMk/>
          <pc:sldMk cId="3849843794" sldId="374"/>
        </pc:sldMkLst>
        <pc:spChg chg="del">
          <ac:chgData name="Ed Moss" userId="37722af9-4b31-4bb5-b8c0-b86874b49c9e" providerId="ADAL" clId="{2C6B42DC-0962-4C0E-A7E7-C4E5F6ECEEA6}" dt="2019-01-22T13:14:44.656" v="1729" actId="478"/>
          <ac:spMkLst>
            <pc:docMk/>
            <pc:sldMk cId="3849843794" sldId="374"/>
            <ac:spMk id="9" creationId="{77F04EDC-F101-402E-A340-D0EDCC77F023}"/>
          </ac:spMkLst>
        </pc:spChg>
        <pc:spChg chg="del">
          <ac:chgData name="Ed Moss" userId="37722af9-4b31-4bb5-b8c0-b86874b49c9e" providerId="ADAL" clId="{2C6B42DC-0962-4C0E-A7E7-C4E5F6ECEEA6}" dt="2019-01-22T13:14:44.656" v="1729" actId="478"/>
          <ac:spMkLst>
            <pc:docMk/>
            <pc:sldMk cId="3849843794" sldId="374"/>
            <ac:spMk id="10" creationId="{432B43AF-382A-4A9C-A75B-BDDE6168E20B}"/>
          </ac:spMkLst>
        </pc:spChg>
        <pc:spChg chg="del">
          <ac:chgData name="Ed Moss" userId="37722af9-4b31-4bb5-b8c0-b86874b49c9e" providerId="ADAL" clId="{2C6B42DC-0962-4C0E-A7E7-C4E5F6ECEEA6}" dt="2019-01-22T13:14:44.656" v="1729" actId="478"/>
          <ac:spMkLst>
            <pc:docMk/>
            <pc:sldMk cId="3849843794" sldId="374"/>
            <ac:spMk id="11" creationId="{D2BCEBEE-03BF-46A9-8856-BE6B430E8054}"/>
          </ac:spMkLst>
        </pc:spChg>
        <pc:spChg chg="del">
          <ac:chgData name="Ed Moss" userId="37722af9-4b31-4bb5-b8c0-b86874b49c9e" providerId="ADAL" clId="{2C6B42DC-0962-4C0E-A7E7-C4E5F6ECEEA6}" dt="2019-01-22T13:14:44.656" v="1729" actId="478"/>
          <ac:spMkLst>
            <pc:docMk/>
            <pc:sldMk cId="3849843794" sldId="374"/>
            <ac:spMk id="12" creationId="{CB3D7EF7-9F1E-4290-9284-8FB55761A06F}"/>
          </ac:spMkLst>
        </pc:spChg>
        <pc:spChg chg="del">
          <ac:chgData name="Ed Moss" userId="37722af9-4b31-4bb5-b8c0-b86874b49c9e" providerId="ADAL" clId="{2C6B42DC-0962-4C0E-A7E7-C4E5F6ECEEA6}" dt="2019-01-22T13:14:44.656" v="1729" actId="478"/>
          <ac:spMkLst>
            <pc:docMk/>
            <pc:sldMk cId="3849843794" sldId="374"/>
            <ac:spMk id="13" creationId="{F4E6BA81-6EC1-493F-95A5-615967598F73}"/>
          </ac:spMkLst>
        </pc:spChg>
        <pc:spChg chg="del">
          <ac:chgData name="Ed Moss" userId="37722af9-4b31-4bb5-b8c0-b86874b49c9e" providerId="ADAL" clId="{2C6B42DC-0962-4C0E-A7E7-C4E5F6ECEEA6}" dt="2019-01-22T13:14:44.656" v="1729" actId="478"/>
          <ac:spMkLst>
            <pc:docMk/>
            <pc:sldMk cId="3849843794" sldId="374"/>
            <ac:spMk id="14" creationId="{52087E13-FA8E-430A-BB99-079E73E03483}"/>
          </ac:spMkLst>
        </pc:spChg>
        <pc:spChg chg="del">
          <ac:chgData name="Ed Moss" userId="37722af9-4b31-4bb5-b8c0-b86874b49c9e" providerId="ADAL" clId="{2C6B42DC-0962-4C0E-A7E7-C4E5F6ECEEA6}" dt="2019-01-22T13:14:44.656" v="1729" actId="478"/>
          <ac:spMkLst>
            <pc:docMk/>
            <pc:sldMk cId="3849843794" sldId="374"/>
            <ac:spMk id="15" creationId="{3D50C393-27B6-46CE-B4A5-D0446C840ADB}"/>
          </ac:spMkLst>
        </pc:spChg>
        <pc:spChg chg="del">
          <ac:chgData name="Ed Moss" userId="37722af9-4b31-4bb5-b8c0-b86874b49c9e" providerId="ADAL" clId="{2C6B42DC-0962-4C0E-A7E7-C4E5F6ECEEA6}" dt="2019-01-22T13:14:44.656" v="1729" actId="478"/>
          <ac:spMkLst>
            <pc:docMk/>
            <pc:sldMk cId="3849843794" sldId="374"/>
            <ac:spMk id="16" creationId="{84842D46-16F0-4878-9D8D-4D44B0B8819C}"/>
          </ac:spMkLst>
        </pc:spChg>
        <pc:spChg chg="del">
          <ac:chgData name="Ed Moss" userId="37722af9-4b31-4bb5-b8c0-b86874b49c9e" providerId="ADAL" clId="{2C6B42DC-0962-4C0E-A7E7-C4E5F6ECEEA6}" dt="2019-01-22T13:14:44.656" v="1729" actId="478"/>
          <ac:spMkLst>
            <pc:docMk/>
            <pc:sldMk cId="3849843794" sldId="374"/>
            <ac:spMk id="17" creationId="{CE5530F7-A8E2-4FA0-975C-7F30AA2659CA}"/>
          </ac:spMkLst>
        </pc:spChg>
        <pc:spChg chg="mod">
          <ac:chgData name="Ed Moss" userId="37722af9-4b31-4bb5-b8c0-b86874b49c9e" providerId="ADAL" clId="{2C6B42DC-0962-4C0E-A7E7-C4E5F6ECEEA6}" dt="2019-01-22T13:06:15.320" v="1642" actId="20577"/>
          <ac:spMkLst>
            <pc:docMk/>
            <pc:sldMk cId="3849843794" sldId="374"/>
            <ac:spMk id="19" creationId="{5252A847-DE45-4FA3-A1F8-EEBEB845FF8E}"/>
          </ac:spMkLst>
        </pc:spChg>
        <pc:spChg chg="del">
          <ac:chgData name="Ed Moss" userId="37722af9-4b31-4bb5-b8c0-b86874b49c9e" providerId="ADAL" clId="{2C6B42DC-0962-4C0E-A7E7-C4E5F6ECEEA6}" dt="2019-01-22T13:14:44.656" v="1729" actId="478"/>
          <ac:spMkLst>
            <pc:docMk/>
            <pc:sldMk cId="3849843794" sldId="374"/>
            <ac:spMk id="20" creationId="{247DB1A8-1D5E-4BB0-A0BB-9CC5709FC8B9}"/>
          </ac:spMkLst>
        </pc:spChg>
        <pc:spChg chg="del">
          <ac:chgData name="Ed Moss" userId="37722af9-4b31-4bb5-b8c0-b86874b49c9e" providerId="ADAL" clId="{2C6B42DC-0962-4C0E-A7E7-C4E5F6ECEEA6}" dt="2019-01-22T13:14:44.656" v="1729" actId="478"/>
          <ac:spMkLst>
            <pc:docMk/>
            <pc:sldMk cId="3849843794" sldId="374"/>
            <ac:spMk id="21" creationId="{946E91D5-532A-450B-A65F-7FF59048BC82}"/>
          </ac:spMkLst>
        </pc:spChg>
        <pc:spChg chg="del">
          <ac:chgData name="Ed Moss" userId="37722af9-4b31-4bb5-b8c0-b86874b49c9e" providerId="ADAL" clId="{2C6B42DC-0962-4C0E-A7E7-C4E5F6ECEEA6}" dt="2019-01-22T13:14:44.656" v="1729" actId="478"/>
          <ac:spMkLst>
            <pc:docMk/>
            <pc:sldMk cId="3849843794" sldId="374"/>
            <ac:spMk id="28" creationId="{6F1D7E2A-3FE4-4CC4-A95F-C888AAA8A1D6}"/>
          </ac:spMkLst>
        </pc:spChg>
        <pc:grpChg chg="del">
          <ac:chgData name="Ed Moss" userId="37722af9-4b31-4bb5-b8c0-b86874b49c9e" providerId="ADAL" clId="{2C6B42DC-0962-4C0E-A7E7-C4E5F6ECEEA6}" dt="2019-01-22T13:14:44.656" v="1729" actId="478"/>
          <ac:grpSpMkLst>
            <pc:docMk/>
            <pc:sldMk cId="3849843794" sldId="374"/>
            <ac:grpSpMk id="22" creationId="{B7BB3E3C-F4C7-4ECE-937F-83947434AEDC}"/>
          </ac:grpSpMkLst>
        </pc:grpChg>
        <pc:graphicFrameChg chg="del">
          <ac:chgData name="Ed Moss" userId="37722af9-4b31-4bb5-b8c0-b86874b49c9e" providerId="ADAL" clId="{2C6B42DC-0962-4C0E-A7E7-C4E5F6ECEEA6}" dt="2019-01-22T13:14:44.656" v="1729" actId="478"/>
          <ac:graphicFrameMkLst>
            <pc:docMk/>
            <pc:sldMk cId="3849843794" sldId="374"/>
            <ac:graphicFrameMk id="6" creationId="{B0CADBF7-E987-4B78-9595-19C790F341AD}"/>
          </ac:graphicFrameMkLst>
        </pc:graphicFrameChg>
        <pc:graphicFrameChg chg="del">
          <ac:chgData name="Ed Moss" userId="37722af9-4b31-4bb5-b8c0-b86874b49c9e" providerId="ADAL" clId="{2C6B42DC-0962-4C0E-A7E7-C4E5F6ECEEA6}" dt="2019-01-22T13:14:44.656" v="1729" actId="478"/>
          <ac:graphicFrameMkLst>
            <pc:docMk/>
            <pc:sldMk cId="3849843794" sldId="374"/>
            <ac:graphicFrameMk id="29" creationId="{F7CB371C-073C-41AE-9CD1-2FFA6795370A}"/>
          </ac:graphicFrameMkLst>
        </pc:graphicFrameChg>
      </pc:sldChg>
      <pc:sldChg chg="addSp delSp modSp add">
        <pc:chgData name="Ed Moss" userId="37722af9-4b31-4bb5-b8c0-b86874b49c9e" providerId="ADAL" clId="{2C6B42DC-0962-4C0E-A7E7-C4E5F6ECEEA6}" dt="2019-01-22T13:14:28.588" v="1724" actId="478"/>
        <pc:sldMkLst>
          <pc:docMk/>
          <pc:sldMk cId="246205565" sldId="375"/>
        </pc:sldMkLst>
        <pc:spChg chg="mod">
          <ac:chgData name="Ed Moss" userId="37722af9-4b31-4bb5-b8c0-b86874b49c9e" providerId="ADAL" clId="{2C6B42DC-0962-4C0E-A7E7-C4E5F6ECEEA6}" dt="2019-01-22T12:57:52.067" v="1554" actId="20577"/>
          <ac:spMkLst>
            <pc:docMk/>
            <pc:sldMk cId="246205565" sldId="375"/>
            <ac:spMk id="19" creationId="{5252A847-DE45-4FA3-A1F8-EEBEB845FF8E}"/>
          </ac:spMkLst>
        </pc:spChg>
        <pc:spChg chg="del">
          <ac:chgData name="Ed Moss" userId="37722af9-4b31-4bb5-b8c0-b86874b49c9e" providerId="ADAL" clId="{2C6B42DC-0962-4C0E-A7E7-C4E5F6ECEEA6}" dt="2019-01-22T13:14:28.588" v="1724" actId="478"/>
          <ac:spMkLst>
            <pc:docMk/>
            <pc:sldMk cId="246205565" sldId="375"/>
            <ac:spMk id="43" creationId="{29AD0BB7-43EF-4306-B995-B070CAAB87C2}"/>
          </ac:spMkLst>
        </pc:spChg>
        <pc:spChg chg="del">
          <ac:chgData name="Ed Moss" userId="37722af9-4b31-4bb5-b8c0-b86874b49c9e" providerId="ADAL" clId="{2C6B42DC-0962-4C0E-A7E7-C4E5F6ECEEA6}" dt="2019-01-22T13:14:28.588" v="1724" actId="478"/>
          <ac:spMkLst>
            <pc:docMk/>
            <pc:sldMk cId="246205565" sldId="375"/>
            <ac:spMk id="44" creationId="{CDDF0B8E-F3D6-48F3-A7A3-D37EEADE6B43}"/>
          </ac:spMkLst>
        </pc:spChg>
        <pc:spChg chg="del">
          <ac:chgData name="Ed Moss" userId="37722af9-4b31-4bb5-b8c0-b86874b49c9e" providerId="ADAL" clId="{2C6B42DC-0962-4C0E-A7E7-C4E5F6ECEEA6}" dt="2019-01-22T13:14:28.588" v="1724" actId="478"/>
          <ac:spMkLst>
            <pc:docMk/>
            <pc:sldMk cId="246205565" sldId="375"/>
            <ac:spMk id="45" creationId="{8BDCF16A-63ED-4ABE-AC00-B057116582BF}"/>
          </ac:spMkLst>
        </pc:spChg>
        <pc:spChg chg="del">
          <ac:chgData name="Ed Moss" userId="37722af9-4b31-4bb5-b8c0-b86874b49c9e" providerId="ADAL" clId="{2C6B42DC-0962-4C0E-A7E7-C4E5F6ECEEA6}" dt="2019-01-22T13:14:28.588" v="1724" actId="478"/>
          <ac:spMkLst>
            <pc:docMk/>
            <pc:sldMk cId="246205565" sldId="375"/>
            <ac:spMk id="46" creationId="{D01E1A6E-C945-42DE-B61A-6C5D3C1F9322}"/>
          </ac:spMkLst>
        </pc:spChg>
        <pc:spChg chg="del">
          <ac:chgData name="Ed Moss" userId="37722af9-4b31-4bb5-b8c0-b86874b49c9e" providerId="ADAL" clId="{2C6B42DC-0962-4C0E-A7E7-C4E5F6ECEEA6}" dt="2019-01-22T13:14:28.588" v="1724" actId="478"/>
          <ac:spMkLst>
            <pc:docMk/>
            <pc:sldMk cId="246205565" sldId="375"/>
            <ac:spMk id="47" creationId="{E344D036-3874-49AA-BD63-F7B5F6496595}"/>
          </ac:spMkLst>
        </pc:spChg>
        <pc:spChg chg="del">
          <ac:chgData name="Ed Moss" userId="37722af9-4b31-4bb5-b8c0-b86874b49c9e" providerId="ADAL" clId="{2C6B42DC-0962-4C0E-A7E7-C4E5F6ECEEA6}" dt="2019-01-22T13:14:28.588" v="1724" actId="478"/>
          <ac:spMkLst>
            <pc:docMk/>
            <pc:sldMk cId="246205565" sldId="375"/>
            <ac:spMk id="48" creationId="{3E3F02A0-32E1-451A-BF00-459947CA4797}"/>
          </ac:spMkLst>
        </pc:spChg>
        <pc:spChg chg="mod">
          <ac:chgData name="Ed Moss" userId="37722af9-4b31-4bb5-b8c0-b86874b49c9e" providerId="ADAL" clId="{2C6B42DC-0962-4C0E-A7E7-C4E5F6ECEEA6}" dt="2019-01-22T12:57:26.256" v="1540" actId="403"/>
          <ac:spMkLst>
            <pc:docMk/>
            <pc:sldMk cId="246205565" sldId="375"/>
            <ac:spMk id="58" creationId="{B6B802B0-8C76-4D5F-B3DF-B13D5FC562BB}"/>
          </ac:spMkLst>
        </pc:spChg>
        <pc:spChg chg="mod">
          <ac:chgData name="Ed Moss" userId="37722af9-4b31-4bb5-b8c0-b86874b49c9e" providerId="ADAL" clId="{2C6B42DC-0962-4C0E-A7E7-C4E5F6ECEEA6}" dt="2019-01-22T12:57:40.972" v="1550" actId="404"/>
          <ac:spMkLst>
            <pc:docMk/>
            <pc:sldMk cId="246205565" sldId="375"/>
            <ac:spMk id="60" creationId="{2C0F704D-D7B9-4218-AF6D-3F736CB86101}"/>
          </ac:spMkLst>
        </pc:spChg>
        <pc:spChg chg="mod">
          <ac:chgData name="Ed Moss" userId="37722af9-4b31-4bb5-b8c0-b86874b49c9e" providerId="ADAL" clId="{2C6B42DC-0962-4C0E-A7E7-C4E5F6ECEEA6}" dt="2019-01-22T12:57:22.700" v="1536" actId="404"/>
          <ac:spMkLst>
            <pc:docMk/>
            <pc:sldMk cId="246205565" sldId="375"/>
            <ac:spMk id="61" creationId="{52D79594-8E32-4EDE-8878-E1A3656D7BA7}"/>
          </ac:spMkLst>
        </pc:spChg>
        <pc:spChg chg="mod">
          <ac:chgData name="Ed Moss" userId="37722af9-4b31-4bb5-b8c0-b86874b49c9e" providerId="ADAL" clId="{2C6B42DC-0962-4C0E-A7E7-C4E5F6ECEEA6}" dt="2019-01-22T12:57:35.764" v="1544" actId="403"/>
          <ac:spMkLst>
            <pc:docMk/>
            <pc:sldMk cId="246205565" sldId="375"/>
            <ac:spMk id="63" creationId="{A698BC67-ADBC-4A6D-9D8B-1D795D81505F}"/>
          </ac:spMkLst>
        </pc:spChg>
        <pc:grpChg chg="del">
          <ac:chgData name="Ed Moss" userId="37722af9-4b31-4bb5-b8c0-b86874b49c9e" providerId="ADAL" clId="{2C6B42DC-0962-4C0E-A7E7-C4E5F6ECEEA6}" dt="2019-01-22T13:14:28.588" v="1724" actId="478"/>
          <ac:grpSpMkLst>
            <pc:docMk/>
            <pc:sldMk cId="246205565" sldId="375"/>
            <ac:grpSpMk id="9" creationId="{6E021795-3233-4664-9727-7D41D7EEBAE1}"/>
          </ac:grpSpMkLst>
        </pc:grpChg>
        <pc:grpChg chg="del">
          <ac:chgData name="Ed Moss" userId="37722af9-4b31-4bb5-b8c0-b86874b49c9e" providerId="ADAL" clId="{2C6B42DC-0962-4C0E-A7E7-C4E5F6ECEEA6}" dt="2019-01-22T13:14:28.588" v="1724" actId="478"/>
          <ac:grpSpMkLst>
            <pc:docMk/>
            <pc:sldMk cId="246205565" sldId="375"/>
            <ac:grpSpMk id="20" creationId="{36F73BE7-ACE4-4C11-954E-1A43B28DE400}"/>
          </ac:grpSpMkLst>
        </pc:grpChg>
        <pc:grpChg chg="del">
          <ac:chgData name="Ed Moss" userId="37722af9-4b31-4bb5-b8c0-b86874b49c9e" providerId="ADAL" clId="{2C6B42DC-0962-4C0E-A7E7-C4E5F6ECEEA6}" dt="2019-01-22T13:14:28.588" v="1724" actId="478"/>
          <ac:grpSpMkLst>
            <pc:docMk/>
            <pc:sldMk cId="246205565" sldId="375"/>
            <ac:grpSpMk id="49" creationId="{AF5C4584-2683-4A42-B8AE-F6FC3F050E5A}"/>
          </ac:grpSpMkLst>
        </pc:grpChg>
        <pc:grpChg chg="add mod">
          <ac:chgData name="Ed Moss" userId="37722af9-4b31-4bb5-b8c0-b86874b49c9e" providerId="ADAL" clId="{2C6B42DC-0962-4C0E-A7E7-C4E5F6ECEEA6}" dt="2019-01-22T13:00:00.780" v="1631" actId="1035"/>
          <ac:grpSpMkLst>
            <pc:docMk/>
            <pc:sldMk cId="246205565" sldId="375"/>
            <ac:grpSpMk id="55" creationId="{C4CBFF9C-A872-4C98-970D-35E46367ED85}"/>
          </ac:grpSpMkLst>
        </pc:grpChg>
        <pc:grpChg chg="mod">
          <ac:chgData name="Ed Moss" userId="37722af9-4b31-4bb5-b8c0-b86874b49c9e" providerId="ADAL" clId="{2C6B42DC-0962-4C0E-A7E7-C4E5F6ECEEA6}" dt="2019-01-22T12:57:47.040" v="1552" actId="12788"/>
          <ac:grpSpMkLst>
            <pc:docMk/>
            <pc:sldMk cId="246205565" sldId="375"/>
            <ac:grpSpMk id="56" creationId="{A8B15EA9-4A6A-4487-9FF7-181C9D2535A9}"/>
          </ac:grpSpMkLst>
        </pc:grpChg>
        <pc:grpChg chg="mod">
          <ac:chgData name="Ed Moss" userId="37722af9-4b31-4bb5-b8c0-b86874b49c9e" providerId="ADAL" clId="{2C6B42DC-0962-4C0E-A7E7-C4E5F6ECEEA6}" dt="2019-01-22T12:57:47.040" v="1552" actId="12788"/>
          <ac:grpSpMkLst>
            <pc:docMk/>
            <pc:sldMk cId="246205565" sldId="375"/>
            <ac:grpSpMk id="57" creationId="{468373A5-34F4-4FAA-8025-C36E6D95EE0D}"/>
          </ac:grpSpMkLst>
        </pc:grpChg>
        <pc:graphicFrameChg chg="del mod">
          <ac:chgData name="Ed Moss" userId="37722af9-4b31-4bb5-b8c0-b86874b49c9e" providerId="ADAL" clId="{2C6B42DC-0962-4C0E-A7E7-C4E5F6ECEEA6}" dt="2019-01-22T13:14:28.588" v="1724" actId="478"/>
          <ac:graphicFrameMkLst>
            <pc:docMk/>
            <pc:sldMk cId="246205565" sldId="375"/>
            <ac:graphicFrameMk id="6" creationId="{7070D442-1DDF-466E-9147-0395CFD8F328}"/>
          </ac:graphicFrameMkLst>
        </pc:graphicFrameChg>
      </pc:sldChg>
      <pc:sldChg chg="delSp add">
        <pc:chgData name="Ed Moss" userId="37722af9-4b31-4bb5-b8c0-b86874b49c9e" providerId="ADAL" clId="{2C6B42DC-0962-4C0E-A7E7-C4E5F6ECEEA6}" dt="2019-01-22T13:14:37.539" v="1727" actId="478"/>
        <pc:sldMkLst>
          <pc:docMk/>
          <pc:sldMk cId="2395677892" sldId="378"/>
        </pc:sldMkLst>
        <pc:spChg chg="del">
          <ac:chgData name="Ed Moss" userId="37722af9-4b31-4bb5-b8c0-b86874b49c9e" providerId="ADAL" clId="{2C6B42DC-0962-4C0E-A7E7-C4E5F6ECEEA6}" dt="2019-01-22T13:14:37.539" v="1727" actId="478"/>
          <ac:spMkLst>
            <pc:docMk/>
            <pc:sldMk cId="2395677892" sldId="378"/>
            <ac:spMk id="43" creationId="{76925F41-AF3A-4FE2-9EEE-7CEEE351097A}"/>
          </ac:spMkLst>
        </pc:spChg>
        <pc:spChg chg="del">
          <ac:chgData name="Ed Moss" userId="37722af9-4b31-4bb5-b8c0-b86874b49c9e" providerId="ADAL" clId="{2C6B42DC-0962-4C0E-A7E7-C4E5F6ECEEA6}" dt="2019-01-22T13:14:37.539" v="1727" actId="478"/>
          <ac:spMkLst>
            <pc:docMk/>
            <pc:sldMk cId="2395677892" sldId="378"/>
            <ac:spMk id="44" creationId="{FE83EC7D-8E07-4786-9EB0-311E4DCA6C0A}"/>
          </ac:spMkLst>
        </pc:spChg>
        <pc:spChg chg="del">
          <ac:chgData name="Ed Moss" userId="37722af9-4b31-4bb5-b8c0-b86874b49c9e" providerId="ADAL" clId="{2C6B42DC-0962-4C0E-A7E7-C4E5F6ECEEA6}" dt="2019-01-22T13:14:37.539" v="1727" actId="478"/>
          <ac:spMkLst>
            <pc:docMk/>
            <pc:sldMk cId="2395677892" sldId="378"/>
            <ac:spMk id="45" creationId="{AC39A4A6-7BEA-4B2D-A935-0B5C02E086D5}"/>
          </ac:spMkLst>
        </pc:spChg>
        <pc:spChg chg="del">
          <ac:chgData name="Ed Moss" userId="37722af9-4b31-4bb5-b8c0-b86874b49c9e" providerId="ADAL" clId="{2C6B42DC-0962-4C0E-A7E7-C4E5F6ECEEA6}" dt="2019-01-22T13:14:37.539" v="1727" actId="478"/>
          <ac:spMkLst>
            <pc:docMk/>
            <pc:sldMk cId="2395677892" sldId="378"/>
            <ac:spMk id="46" creationId="{CD9174E7-9502-4878-A146-50B00E108BA0}"/>
          </ac:spMkLst>
        </pc:spChg>
        <pc:spChg chg="del">
          <ac:chgData name="Ed Moss" userId="37722af9-4b31-4bb5-b8c0-b86874b49c9e" providerId="ADAL" clId="{2C6B42DC-0962-4C0E-A7E7-C4E5F6ECEEA6}" dt="2019-01-22T13:14:37.539" v="1727" actId="478"/>
          <ac:spMkLst>
            <pc:docMk/>
            <pc:sldMk cId="2395677892" sldId="378"/>
            <ac:spMk id="47" creationId="{B9AC871E-EF6E-41FF-9C9B-9E60791260A1}"/>
          </ac:spMkLst>
        </pc:spChg>
        <pc:spChg chg="del">
          <ac:chgData name="Ed Moss" userId="37722af9-4b31-4bb5-b8c0-b86874b49c9e" providerId="ADAL" clId="{2C6B42DC-0962-4C0E-A7E7-C4E5F6ECEEA6}" dt="2019-01-22T13:14:37.539" v="1727" actId="478"/>
          <ac:spMkLst>
            <pc:docMk/>
            <pc:sldMk cId="2395677892" sldId="378"/>
            <ac:spMk id="48" creationId="{5D6B80EB-AAF1-43EC-8489-61EE20A95345}"/>
          </ac:spMkLst>
        </pc:spChg>
        <pc:grpChg chg="del">
          <ac:chgData name="Ed Moss" userId="37722af9-4b31-4bb5-b8c0-b86874b49c9e" providerId="ADAL" clId="{2C6B42DC-0962-4C0E-A7E7-C4E5F6ECEEA6}" dt="2019-01-22T13:14:37.539" v="1727" actId="478"/>
          <ac:grpSpMkLst>
            <pc:docMk/>
            <pc:sldMk cId="2395677892" sldId="378"/>
            <ac:grpSpMk id="9" creationId="{0A45C541-57B9-44BA-9FF6-8AC46739546D}"/>
          </ac:grpSpMkLst>
        </pc:grpChg>
        <pc:grpChg chg="del">
          <ac:chgData name="Ed Moss" userId="37722af9-4b31-4bb5-b8c0-b86874b49c9e" providerId="ADAL" clId="{2C6B42DC-0962-4C0E-A7E7-C4E5F6ECEEA6}" dt="2019-01-22T13:14:37.539" v="1727" actId="478"/>
          <ac:grpSpMkLst>
            <pc:docMk/>
            <pc:sldMk cId="2395677892" sldId="378"/>
            <ac:grpSpMk id="20" creationId="{362BD62C-3225-4FF6-B37A-8FD97994D9F6}"/>
          </ac:grpSpMkLst>
        </pc:grpChg>
        <pc:grpChg chg="del">
          <ac:chgData name="Ed Moss" userId="37722af9-4b31-4bb5-b8c0-b86874b49c9e" providerId="ADAL" clId="{2C6B42DC-0962-4C0E-A7E7-C4E5F6ECEEA6}" dt="2019-01-22T13:14:37.539" v="1727" actId="478"/>
          <ac:grpSpMkLst>
            <pc:docMk/>
            <pc:sldMk cId="2395677892" sldId="378"/>
            <ac:grpSpMk id="49" creationId="{49E02F26-7B31-4957-B374-E3CC3A137359}"/>
          </ac:grpSpMkLst>
        </pc:grpChg>
        <pc:graphicFrameChg chg="del">
          <ac:chgData name="Ed Moss" userId="37722af9-4b31-4bb5-b8c0-b86874b49c9e" providerId="ADAL" clId="{2C6B42DC-0962-4C0E-A7E7-C4E5F6ECEEA6}" dt="2019-01-22T13:14:37.539" v="1727" actId="478"/>
          <ac:graphicFrameMkLst>
            <pc:docMk/>
            <pc:sldMk cId="2395677892" sldId="378"/>
            <ac:graphicFrameMk id="6" creationId="{1BF350E2-A940-491D-8ED4-EE40B88A939D}"/>
          </ac:graphicFrameMkLst>
        </pc:graphicFrameChg>
      </pc:sldChg>
    </pc:docChg>
  </pc:docChgLst>
  <pc:docChgLst>
    <pc:chgData name="Victoria Worthington" userId="3602fdab-493b-4fe0-87da-353562330a36" providerId="ADAL" clId="{57310472-799D-4A7C-8E0B-12202B8BFB69}"/>
    <pc:docChg chg="undo custSel addSld delSld modSld sldOrd">
      <pc:chgData name="Victoria Worthington" userId="3602fdab-493b-4fe0-87da-353562330a36" providerId="ADAL" clId="{57310472-799D-4A7C-8E0B-12202B8BFB69}" dt="2019-01-24T09:05:46.362" v="350" actId="20577"/>
      <pc:docMkLst>
        <pc:docMk/>
      </pc:docMkLst>
      <pc:sldChg chg="modSp">
        <pc:chgData name="Victoria Worthington" userId="3602fdab-493b-4fe0-87da-353562330a36" providerId="ADAL" clId="{57310472-799D-4A7C-8E0B-12202B8BFB69}" dt="2019-01-23T14:19:55.574" v="251"/>
        <pc:sldMkLst>
          <pc:docMk/>
          <pc:sldMk cId="2637481266" sldId="256"/>
        </pc:sldMkLst>
        <pc:spChg chg="mod">
          <ac:chgData name="Victoria Worthington" userId="3602fdab-493b-4fe0-87da-353562330a36" providerId="ADAL" clId="{57310472-799D-4A7C-8E0B-12202B8BFB69}" dt="2019-01-23T14:19:55.574" v="251"/>
          <ac:spMkLst>
            <pc:docMk/>
            <pc:sldMk cId="2637481266" sldId="256"/>
            <ac:spMk id="19" creationId="{5252A847-DE45-4FA3-A1F8-EEBEB845FF8E}"/>
          </ac:spMkLst>
        </pc:spChg>
      </pc:sldChg>
      <pc:sldChg chg="modSp">
        <pc:chgData name="Victoria Worthington" userId="3602fdab-493b-4fe0-87da-353562330a36" providerId="ADAL" clId="{57310472-799D-4A7C-8E0B-12202B8BFB69}" dt="2019-01-23T13:48:51.910" v="171" actId="20577"/>
        <pc:sldMkLst>
          <pc:docMk/>
          <pc:sldMk cId="636014570" sldId="314"/>
        </pc:sldMkLst>
        <pc:spChg chg="mod">
          <ac:chgData name="Victoria Worthington" userId="3602fdab-493b-4fe0-87da-353562330a36" providerId="ADAL" clId="{57310472-799D-4A7C-8E0B-12202B8BFB69}" dt="2019-01-23T13:48:51.910" v="171" actId="20577"/>
          <ac:spMkLst>
            <pc:docMk/>
            <pc:sldMk cId="636014570" sldId="314"/>
            <ac:spMk id="19" creationId="{5252A847-DE45-4FA3-A1F8-EEBEB845FF8E}"/>
          </ac:spMkLst>
        </pc:spChg>
        <pc:grpChg chg="mod">
          <ac:chgData name="Victoria Worthington" userId="3602fdab-493b-4fe0-87da-353562330a36" providerId="ADAL" clId="{57310472-799D-4A7C-8E0B-12202B8BFB69}" dt="2019-01-23T13:48:48.701" v="168" actId="1036"/>
          <ac:grpSpMkLst>
            <pc:docMk/>
            <pc:sldMk cId="636014570" sldId="314"/>
            <ac:grpSpMk id="55" creationId="{AC5FFAE9-D883-464B-B70A-A07F3EECF611}"/>
          </ac:grpSpMkLst>
        </pc:grpChg>
      </pc:sldChg>
      <pc:sldChg chg="modSp">
        <pc:chgData name="Victoria Worthington" userId="3602fdab-493b-4fe0-87da-353562330a36" providerId="ADAL" clId="{57310472-799D-4A7C-8E0B-12202B8BFB69}" dt="2019-01-24T09:04:36.478" v="260" actId="20577"/>
        <pc:sldMkLst>
          <pc:docMk/>
          <pc:sldMk cId="36917022" sldId="360"/>
        </pc:sldMkLst>
        <pc:spChg chg="mod">
          <ac:chgData name="Victoria Worthington" userId="3602fdab-493b-4fe0-87da-353562330a36" providerId="ADAL" clId="{57310472-799D-4A7C-8E0B-12202B8BFB69}" dt="2019-01-24T09:04:36.478" v="260" actId="20577"/>
          <ac:spMkLst>
            <pc:docMk/>
            <pc:sldMk cId="36917022" sldId="360"/>
            <ac:spMk id="19" creationId="{5252A847-DE45-4FA3-A1F8-EEBEB845FF8E}"/>
          </ac:spMkLst>
        </pc:spChg>
      </pc:sldChg>
      <pc:sldChg chg="modSp">
        <pc:chgData name="Victoria Worthington" userId="3602fdab-493b-4fe0-87da-353562330a36" providerId="ADAL" clId="{57310472-799D-4A7C-8E0B-12202B8BFB69}" dt="2019-01-23T13:36:03.649" v="67" actId="1036"/>
        <pc:sldMkLst>
          <pc:docMk/>
          <pc:sldMk cId="1557265370" sldId="368"/>
        </pc:sldMkLst>
        <pc:spChg chg="mod">
          <ac:chgData name="Victoria Worthington" userId="3602fdab-493b-4fe0-87da-353562330a36" providerId="ADAL" clId="{57310472-799D-4A7C-8E0B-12202B8BFB69}" dt="2019-01-23T13:35:57.751" v="42" actId="20577"/>
          <ac:spMkLst>
            <pc:docMk/>
            <pc:sldMk cId="1557265370" sldId="368"/>
            <ac:spMk id="19" creationId="{5252A847-DE45-4FA3-A1F8-EEBEB845FF8E}"/>
          </ac:spMkLst>
        </pc:spChg>
        <pc:grpChg chg="mod">
          <ac:chgData name="Victoria Worthington" userId="3602fdab-493b-4fe0-87da-353562330a36" providerId="ADAL" clId="{57310472-799D-4A7C-8E0B-12202B8BFB69}" dt="2019-01-23T13:36:03.649" v="67" actId="1036"/>
          <ac:grpSpMkLst>
            <pc:docMk/>
            <pc:sldMk cId="1557265370" sldId="368"/>
            <ac:grpSpMk id="40" creationId="{D8C8C5DF-546D-4277-98CD-69F515C69AD1}"/>
          </ac:grpSpMkLst>
        </pc:grpChg>
      </pc:sldChg>
      <pc:sldChg chg="modSp">
        <pc:chgData name="Victoria Worthington" userId="3602fdab-493b-4fe0-87da-353562330a36" providerId="ADAL" clId="{57310472-799D-4A7C-8E0B-12202B8BFB69}" dt="2019-01-23T13:47:56.544" v="122" actId="122"/>
        <pc:sldMkLst>
          <pc:docMk/>
          <pc:sldMk cId="1911350064" sldId="370"/>
        </pc:sldMkLst>
        <pc:spChg chg="mod">
          <ac:chgData name="Victoria Worthington" userId="3602fdab-493b-4fe0-87da-353562330a36" providerId="ADAL" clId="{57310472-799D-4A7C-8E0B-12202B8BFB69}" dt="2019-01-23T13:47:56.544" v="122" actId="122"/>
          <ac:spMkLst>
            <pc:docMk/>
            <pc:sldMk cId="1911350064" sldId="370"/>
            <ac:spMk id="19" creationId="{5252A847-DE45-4FA3-A1F8-EEBEB845FF8E}"/>
          </ac:spMkLst>
        </pc:spChg>
      </pc:sldChg>
      <pc:sldChg chg="modSp">
        <pc:chgData name="Victoria Worthington" userId="3602fdab-493b-4fe0-87da-353562330a36" providerId="ADAL" clId="{57310472-799D-4A7C-8E0B-12202B8BFB69}" dt="2019-01-24T09:04:54.134" v="270" actId="20577"/>
        <pc:sldMkLst>
          <pc:docMk/>
          <pc:sldMk cId="449824303" sldId="371"/>
        </pc:sldMkLst>
        <pc:spChg chg="mod">
          <ac:chgData name="Victoria Worthington" userId="3602fdab-493b-4fe0-87da-353562330a36" providerId="ADAL" clId="{57310472-799D-4A7C-8E0B-12202B8BFB69}" dt="2019-01-24T09:04:54.134" v="270" actId="20577"/>
          <ac:spMkLst>
            <pc:docMk/>
            <pc:sldMk cId="449824303" sldId="371"/>
            <ac:spMk id="19" creationId="{5252A847-DE45-4FA3-A1F8-EEBEB845FF8E}"/>
          </ac:spMkLst>
        </pc:spChg>
      </pc:sldChg>
      <pc:sldChg chg="modSp">
        <pc:chgData name="Victoria Worthington" userId="3602fdab-493b-4fe0-87da-353562330a36" providerId="ADAL" clId="{57310472-799D-4A7C-8E0B-12202B8BFB69}" dt="2019-01-23T13:36:45.114" v="114" actId="1035"/>
        <pc:sldMkLst>
          <pc:docMk/>
          <pc:sldMk cId="238634761" sldId="373"/>
        </pc:sldMkLst>
        <pc:spChg chg="mod">
          <ac:chgData name="Victoria Worthington" userId="3602fdab-493b-4fe0-87da-353562330a36" providerId="ADAL" clId="{57310472-799D-4A7C-8E0B-12202B8BFB69}" dt="2019-01-23T13:36:45.114" v="114" actId="1035"/>
          <ac:spMkLst>
            <pc:docMk/>
            <pc:sldMk cId="238634761" sldId="373"/>
            <ac:spMk id="2" creationId="{E5B91B8A-CB66-4299-91F9-D2AA3175950F}"/>
          </ac:spMkLst>
        </pc:spChg>
        <pc:spChg chg="mod">
          <ac:chgData name="Victoria Worthington" userId="3602fdab-493b-4fe0-87da-353562330a36" providerId="ADAL" clId="{57310472-799D-4A7C-8E0B-12202B8BFB69}" dt="2019-01-23T13:36:29.177" v="83" actId="20577"/>
          <ac:spMkLst>
            <pc:docMk/>
            <pc:sldMk cId="238634761" sldId="373"/>
            <ac:spMk id="19" creationId="{5252A847-DE45-4FA3-A1F8-EEBEB845FF8E}"/>
          </ac:spMkLst>
        </pc:spChg>
        <pc:graphicFrameChg chg="mod">
          <ac:chgData name="Victoria Worthington" userId="3602fdab-493b-4fe0-87da-353562330a36" providerId="ADAL" clId="{57310472-799D-4A7C-8E0B-12202B8BFB69}" dt="2019-01-23T13:36:45.114" v="114" actId="1035"/>
          <ac:graphicFrameMkLst>
            <pc:docMk/>
            <pc:sldMk cId="238634761" sldId="373"/>
            <ac:graphicFrameMk id="30" creationId="{61D2EA06-1EE9-4925-89E6-397582C27787}"/>
          </ac:graphicFrameMkLst>
        </pc:graphicFrameChg>
      </pc:sldChg>
      <pc:sldChg chg="modSp">
        <pc:chgData name="Victoria Worthington" userId="3602fdab-493b-4fe0-87da-353562330a36" providerId="ADAL" clId="{57310472-799D-4A7C-8E0B-12202B8BFB69}" dt="2019-01-23T13:48:08.215" v="131" actId="403"/>
        <pc:sldMkLst>
          <pc:docMk/>
          <pc:sldMk cId="3849843794" sldId="374"/>
        </pc:sldMkLst>
        <pc:spChg chg="mod">
          <ac:chgData name="Victoria Worthington" userId="3602fdab-493b-4fe0-87da-353562330a36" providerId="ADAL" clId="{57310472-799D-4A7C-8E0B-12202B8BFB69}" dt="2019-01-23T13:48:08.215" v="131" actId="403"/>
          <ac:spMkLst>
            <pc:docMk/>
            <pc:sldMk cId="3849843794" sldId="374"/>
            <ac:spMk id="19" creationId="{5252A847-DE45-4FA3-A1F8-EEBEB845FF8E}"/>
          </ac:spMkLst>
        </pc:spChg>
      </pc:sldChg>
      <pc:sldChg chg="addSp delSp modSp">
        <pc:chgData name="Victoria Worthington" userId="3602fdab-493b-4fe0-87da-353562330a36" providerId="ADAL" clId="{57310472-799D-4A7C-8E0B-12202B8BFB69}" dt="2019-01-24T09:05:08.692" v="273" actId="20577"/>
        <pc:sldMkLst>
          <pc:docMk/>
          <pc:sldMk cId="246205565" sldId="375"/>
        </pc:sldMkLst>
        <pc:spChg chg="mod">
          <ac:chgData name="Victoria Worthington" userId="3602fdab-493b-4fe0-87da-353562330a36" providerId="ADAL" clId="{57310472-799D-4A7C-8E0B-12202B8BFB69}" dt="2019-01-24T09:05:08.692" v="273" actId="20577"/>
          <ac:spMkLst>
            <pc:docMk/>
            <pc:sldMk cId="246205565" sldId="375"/>
            <ac:spMk id="19" creationId="{5252A847-DE45-4FA3-A1F8-EEBEB845FF8E}"/>
          </ac:spMkLst>
        </pc:spChg>
        <pc:picChg chg="add del">
          <ac:chgData name="Victoria Worthington" userId="3602fdab-493b-4fe0-87da-353562330a36" providerId="ADAL" clId="{57310472-799D-4A7C-8E0B-12202B8BFB69}" dt="2019-01-23T09:46:43.948" v="37" actId="478"/>
          <ac:picMkLst>
            <pc:docMk/>
            <pc:sldMk cId="246205565" sldId="375"/>
            <ac:picMk id="59" creationId="{040C2188-7BAB-4259-99ED-701769F6BFA1}"/>
          </ac:picMkLst>
        </pc:picChg>
        <pc:picChg chg="add del">
          <ac:chgData name="Victoria Worthington" userId="3602fdab-493b-4fe0-87da-353562330a36" providerId="ADAL" clId="{57310472-799D-4A7C-8E0B-12202B8BFB69}" dt="2019-01-23T09:46:44.456" v="38" actId="478"/>
          <ac:picMkLst>
            <pc:docMk/>
            <pc:sldMk cId="246205565" sldId="375"/>
            <ac:picMk id="62" creationId="{26F02FE6-0BA2-4024-9DD6-65A4EA5715E6}"/>
          </ac:picMkLst>
        </pc:picChg>
      </pc:sldChg>
      <pc:sldChg chg="modSp">
        <pc:chgData name="Victoria Worthington" userId="3602fdab-493b-4fe0-87da-353562330a36" providerId="ADAL" clId="{57310472-799D-4A7C-8E0B-12202B8BFB69}" dt="2019-01-23T13:48:30.638" v="150" actId="20577"/>
        <pc:sldMkLst>
          <pc:docMk/>
          <pc:sldMk cId="2395677892" sldId="378"/>
        </pc:sldMkLst>
        <pc:spChg chg="mod">
          <ac:chgData name="Victoria Worthington" userId="3602fdab-493b-4fe0-87da-353562330a36" providerId="ADAL" clId="{57310472-799D-4A7C-8E0B-12202B8BFB69}" dt="2019-01-23T13:48:30.638" v="150" actId="20577"/>
          <ac:spMkLst>
            <pc:docMk/>
            <pc:sldMk cId="2395677892" sldId="378"/>
            <ac:spMk id="19" creationId="{5252A847-DE45-4FA3-A1F8-EEBEB845FF8E}"/>
          </ac:spMkLst>
        </pc:spChg>
      </pc:sldChg>
      <pc:sldChg chg="modSp add">
        <pc:chgData name="Victoria Worthington" userId="3602fdab-493b-4fe0-87da-353562330a36" providerId="ADAL" clId="{57310472-799D-4A7C-8E0B-12202B8BFB69}" dt="2019-01-23T13:36:23.259" v="81" actId="207"/>
        <pc:sldMkLst>
          <pc:docMk/>
          <pc:sldMk cId="768504040" sldId="380"/>
        </pc:sldMkLst>
        <pc:spChg chg="mod">
          <ac:chgData name="Victoria Worthington" userId="3602fdab-493b-4fe0-87da-353562330a36" providerId="ADAL" clId="{57310472-799D-4A7C-8E0B-12202B8BFB69}" dt="2019-01-23T13:36:23.259" v="81" actId="207"/>
          <ac:spMkLst>
            <pc:docMk/>
            <pc:sldMk cId="768504040" sldId="380"/>
            <ac:spMk id="19" creationId="{5252A847-DE45-4FA3-A1F8-EEBEB845FF8E}"/>
          </ac:spMkLst>
        </pc:spChg>
      </pc:sldChg>
      <pc:sldChg chg="delSp add ord">
        <pc:chgData name="Victoria Worthington" userId="3602fdab-493b-4fe0-87da-353562330a36" providerId="ADAL" clId="{57310472-799D-4A7C-8E0B-12202B8BFB69}" dt="2019-01-23T13:36:56.091" v="120" actId="478"/>
        <pc:sldMkLst>
          <pc:docMk/>
          <pc:sldMk cId="468669799" sldId="381"/>
        </pc:sldMkLst>
        <pc:spChg chg="del">
          <ac:chgData name="Victoria Worthington" userId="3602fdab-493b-4fe0-87da-353562330a36" providerId="ADAL" clId="{57310472-799D-4A7C-8E0B-12202B8BFB69}" dt="2019-01-23T13:36:56.091" v="120" actId="478"/>
          <ac:spMkLst>
            <pc:docMk/>
            <pc:sldMk cId="468669799" sldId="381"/>
            <ac:spMk id="2" creationId="{E5B91B8A-CB66-4299-91F9-D2AA3175950F}"/>
          </ac:spMkLst>
        </pc:spChg>
      </pc:sldChg>
      <pc:sldChg chg="modSp add">
        <pc:chgData name="Victoria Worthington" userId="3602fdab-493b-4fe0-87da-353562330a36" providerId="ADAL" clId="{57310472-799D-4A7C-8E0B-12202B8BFB69}" dt="2019-01-23T13:48:59.213" v="193" actId="20577"/>
        <pc:sldMkLst>
          <pc:docMk/>
          <pc:sldMk cId="3282225216" sldId="382"/>
        </pc:sldMkLst>
        <pc:spChg chg="mod">
          <ac:chgData name="Victoria Worthington" userId="3602fdab-493b-4fe0-87da-353562330a36" providerId="ADAL" clId="{57310472-799D-4A7C-8E0B-12202B8BFB69}" dt="2019-01-23T13:48:59.213" v="193" actId="20577"/>
          <ac:spMkLst>
            <pc:docMk/>
            <pc:sldMk cId="3282225216" sldId="382"/>
            <ac:spMk id="19" creationId="{5252A847-DE45-4FA3-A1F8-EEBEB845FF8E}"/>
          </ac:spMkLst>
        </pc:spChg>
      </pc:sldChg>
      <pc:sldChg chg="modSp add">
        <pc:chgData name="Victoria Worthington" userId="3602fdab-493b-4fe0-87da-353562330a36" providerId="ADAL" clId="{57310472-799D-4A7C-8E0B-12202B8BFB69}" dt="2019-01-23T13:49:31.227" v="200" actId="207"/>
        <pc:sldMkLst>
          <pc:docMk/>
          <pc:sldMk cId="2328311386" sldId="383"/>
        </pc:sldMkLst>
        <pc:spChg chg="mod">
          <ac:chgData name="Victoria Worthington" userId="3602fdab-493b-4fe0-87da-353562330a36" providerId="ADAL" clId="{57310472-799D-4A7C-8E0B-12202B8BFB69}" dt="2019-01-23T13:49:31.227" v="200" actId="207"/>
          <ac:spMkLst>
            <pc:docMk/>
            <pc:sldMk cId="2328311386" sldId="383"/>
            <ac:spMk id="19" creationId="{5252A847-DE45-4FA3-A1F8-EEBEB845FF8E}"/>
          </ac:spMkLst>
        </pc:spChg>
      </pc:sldChg>
      <pc:sldChg chg="modSp add">
        <pc:chgData name="Victoria Worthington" userId="3602fdab-493b-4fe0-87da-353562330a36" providerId="ADAL" clId="{57310472-799D-4A7C-8E0B-12202B8BFB69}" dt="2019-01-24T09:05:20.009" v="274" actId="122"/>
        <pc:sldMkLst>
          <pc:docMk/>
          <pc:sldMk cId="622600396" sldId="384"/>
        </pc:sldMkLst>
        <pc:spChg chg="mod">
          <ac:chgData name="Victoria Worthington" userId="3602fdab-493b-4fe0-87da-353562330a36" providerId="ADAL" clId="{57310472-799D-4A7C-8E0B-12202B8BFB69}" dt="2019-01-24T09:05:20.009" v="274" actId="122"/>
          <ac:spMkLst>
            <pc:docMk/>
            <pc:sldMk cId="622600396" sldId="384"/>
            <ac:spMk id="19" creationId="{5252A847-DE45-4FA3-A1F8-EEBEB845FF8E}"/>
          </ac:spMkLst>
        </pc:spChg>
      </pc:sldChg>
      <pc:sldChg chg="modSp add">
        <pc:chgData name="Victoria Worthington" userId="3602fdab-493b-4fe0-87da-353562330a36" providerId="ADAL" clId="{57310472-799D-4A7C-8E0B-12202B8BFB69}" dt="2019-01-24T09:05:46.362" v="350" actId="20577"/>
        <pc:sldMkLst>
          <pc:docMk/>
          <pc:sldMk cId="2356572376" sldId="385"/>
        </pc:sldMkLst>
        <pc:spChg chg="mod">
          <ac:chgData name="Victoria Worthington" userId="3602fdab-493b-4fe0-87da-353562330a36" providerId="ADAL" clId="{57310472-799D-4A7C-8E0B-12202B8BFB69}" dt="2019-01-24T09:05:46.362" v="350" actId="20577"/>
          <ac:spMkLst>
            <pc:docMk/>
            <pc:sldMk cId="2356572376" sldId="385"/>
            <ac:spMk id="19" creationId="{5252A847-DE45-4FA3-A1F8-EEBEB845FF8E}"/>
          </ac:spMkLst>
        </pc:spChg>
      </pc:sldChg>
    </pc:docChg>
  </pc:docChgLst>
  <pc:docChgLst>
    <pc:chgData name="Kyle Tidswell-Brown" userId="3518c4a0-5c99-4880-b127-cb60ccf11a39" providerId="ADAL" clId="{5352F771-8B7F-4081-B846-D55D581AAA5B}"/>
    <pc:docChg chg="custSel modSld">
      <pc:chgData name="Kyle Tidswell-Brown" userId="3518c4a0-5c99-4880-b127-cb60ccf11a39" providerId="ADAL" clId="{5352F771-8B7F-4081-B846-D55D581AAA5B}" dt="2019-01-25T08:55:57.246" v="0" actId="207"/>
      <pc:docMkLst>
        <pc:docMk/>
      </pc:docMkLst>
      <pc:sldChg chg="modSp">
        <pc:chgData name="Kyle Tidswell-Brown" userId="3518c4a0-5c99-4880-b127-cb60ccf11a39" providerId="ADAL" clId="{5352F771-8B7F-4081-B846-D55D581AAA5B}" dt="2019-01-25T08:55:57.246" v="0" actId="207"/>
        <pc:sldMkLst>
          <pc:docMk/>
          <pc:sldMk cId="238634761" sldId="373"/>
        </pc:sldMkLst>
        <pc:graphicFrameChg chg="modGraphic">
          <ac:chgData name="Kyle Tidswell-Brown" userId="3518c4a0-5c99-4880-b127-cb60ccf11a39" providerId="ADAL" clId="{5352F771-8B7F-4081-B846-D55D581AAA5B}" dt="2019-01-25T08:55:57.246" v="0" actId="207"/>
          <ac:graphicFrameMkLst>
            <pc:docMk/>
            <pc:sldMk cId="238634761" sldId="373"/>
            <ac:graphicFrameMk id="30" creationId="{61D2EA06-1EE9-4925-89E6-397582C27787}"/>
          </ac:graphicFrameMkLst>
        </pc:graphicFrameChg>
      </pc:sldChg>
    </pc:docChg>
  </pc:docChgLst>
  <pc:docChgLst>
    <pc:chgData name="Theresa Hodgson" userId="213b339f-9e68-4d61-b6e1-9aa385d3ff46" providerId="ADAL" clId="{CEDF6EAB-48B3-4E8B-B988-15571ECC3495}"/>
    <pc:docChg chg="undo custSel addSld delSld modSld sldOrd">
      <pc:chgData name="Theresa Hodgson" userId="213b339f-9e68-4d61-b6e1-9aa385d3ff46" providerId="ADAL" clId="{CEDF6EAB-48B3-4E8B-B988-15571ECC3495}" dt="2018-11-12T09:51:28.879" v="1697" actId="20577"/>
      <pc:docMkLst>
        <pc:docMk/>
      </pc:docMkLst>
      <pc:sldChg chg="modSp">
        <pc:chgData name="Theresa Hodgson" userId="213b339f-9e68-4d61-b6e1-9aa385d3ff46" providerId="ADAL" clId="{CEDF6EAB-48B3-4E8B-B988-15571ECC3495}" dt="2018-11-12T09:51:28.879" v="1697" actId="20577"/>
        <pc:sldMkLst>
          <pc:docMk/>
          <pc:sldMk cId="2637481266" sldId="256"/>
        </pc:sldMkLst>
        <pc:spChg chg="mod">
          <ac:chgData name="Theresa Hodgson" userId="213b339f-9e68-4d61-b6e1-9aa385d3ff46" providerId="ADAL" clId="{CEDF6EAB-48B3-4E8B-B988-15571ECC3495}" dt="2018-11-09T10:46:34.597" v="72" actId="313"/>
          <ac:spMkLst>
            <pc:docMk/>
            <pc:sldMk cId="2637481266" sldId="256"/>
            <ac:spMk id="7" creationId="{277FDC6C-B99A-4ED8-B341-A52126824B67}"/>
          </ac:spMkLst>
        </pc:spChg>
        <pc:spChg chg="mod">
          <ac:chgData name="Theresa Hodgson" userId="213b339f-9e68-4d61-b6e1-9aa385d3ff46" providerId="ADAL" clId="{CEDF6EAB-48B3-4E8B-B988-15571ECC3495}" dt="2018-11-12T09:51:28.879" v="1697" actId="20577"/>
          <ac:spMkLst>
            <pc:docMk/>
            <pc:sldMk cId="2637481266" sldId="256"/>
            <ac:spMk id="19" creationId="{5252A847-DE45-4FA3-A1F8-EEBEB845FF8E}"/>
          </ac:spMkLst>
        </pc:spChg>
      </pc:sldChg>
      <pc:sldChg chg="addSp delSp modSp">
        <pc:chgData name="Theresa Hodgson" userId="213b339f-9e68-4d61-b6e1-9aa385d3ff46" providerId="ADAL" clId="{CEDF6EAB-48B3-4E8B-B988-15571ECC3495}" dt="2018-11-12T09:50:49.527" v="1641" actId="478"/>
        <pc:sldMkLst>
          <pc:docMk/>
          <pc:sldMk cId="636014570" sldId="314"/>
        </pc:sldMkLst>
        <pc:spChg chg="mod">
          <ac:chgData name="Theresa Hodgson" userId="213b339f-9e68-4d61-b6e1-9aa385d3ff46" providerId="ADAL" clId="{CEDF6EAB-48B3-4E8B-B988-15571ECC3495}" dt="2018-11-09T10:46:37.792" v="76" actId="313"/>
          <ac:spMkLst>
            <pc:docMk/>
            <pc:sldMk cId="636014570" sldId="314"/>
            <ac:spMk id="7" creationId="{84B107DC-B90C-4A45-B422-BA8DE29C2552}"/>
          </ac:spMkLst>
        </pc:spChg>
        <pc:spChg chg="mod">
          <ac:chgData name="Theresa Hodgson" userId="213b339f-9e68-4d61-b6e1-9aa385d3ff46" providerId="ADAL" clId="{CEDF6EAB-48B3-4E8B-B988-15571ECC3495}" dt="2018-11-12T09:50:39.690" v="1637" actId="20577"/>
          <ac:spMkLst>
            <pc:docMk/>
            <pc:sldMk cId="636014570" sldId="314"/>
            <ac:spMk id="19" creationId="{5252A847-DE45-4FA3-A1F8-EEBEB845FF8E}"/>
          </ac:spMkLst>
        </pc:spChg>
        <pc:grpChg chg="add del mod">
          <ac:chgData name="Theresa Hodgson" userId="213b339f-9e68-4d61-b6e1-9aa385d3ff46" providerId="ADAL" clId="{CEDF6EAB-48B3-4E8B-B988-15571ECC3495}" dt="2018-11-12T09:50:49.527" v="1641" actId="478"/>
          <ac:grpSpMkLst>
            <pc:docMk/>
            <pc:sldMk cId="636014570" sldId="314"/>
            <ac:grpSpMk id="12" creationId="{FE902FB6-3A47-41D6-B303-DE3D611642DB}"/>
          </ac:grpSpMkLst>
        </pc:grpChg>
        <pc:graphicFrameChg chg="add del mod">
          <ac:chgData name="Theresa Hodgson" userId="213b339f-9e68-4d61-b6e1-9aa385d3ff46" providerId="ADAL" clId="{CEDF6EAB-48B3-4E8B-B988-15571ECC3495}" dt="2018-11-09T14:38:09.757" v="913"/>
          <ac:graphicFrameMkLst>
            <pc:docMk/>
            <pc:sldMk cId="636014570" sldId="314"/>
            <ac:graphicFrameMk id="6" creationId="{6F19B433-92C4-48A6-B9B0-3CC44A873528}"/>
          </ac:graphicFrameMkLst>
        </pc:graphicFrameChg>
        <pc:graphicFrameChg chg="add del mod">
          <ac:chgData name="Theresa Hodgson" userId="213b339f-9e68-4d61-b6e1-9aa385d3ff46" providerId="ADAL" clId="{CEDF6EAB-48B3-4E8B-B988-15571ECC3495}" dt="2018-11-09T14:38:09.757" v="913"/>
          <ac:graphicFrameMkLst>
            <pc:docMk/>
            <pc:sldMk cId="636014570" sldId="314"/>
            <ac:graphicFrameMk id="9" creationId="{564D615C-C94A-4BD8-AC1A-76FD8009FC18}"/>
          </ac:graphicFrameMkLst>
        </pc:graphicFrameChg>
        <pc:graphicFrameChg chg="add del mod modGraphic">
          <ac:chgData name="Theresa Hodgson" userId="213b339f-9e68-4d61-b6e1-9aa385d3ff46" providerId="ADAL" clId="{CEDF6EAB-48B3-4E8B-B988-15571ECC3495}" dt="2018-11-09T15:11:19.253" v="1209" actId="478"/>
          <ac:graphicFrameMkLst>
            <pc:docMk/>
            <pc:sldMk cId="636014570" sldId="314"/>
            <ac:graphicFrameMk id="10" creationId="{9F100268-57A1-41E4-9633-0AA5D9BED606}"/>
          </ac:graphicFrameMkLst>
        </pc:graphicFrameChg>
        <pc:graphicFrameChg chg="add del mod modGraphic">
          <ac:chgData name="Theresa Hodgson" userId="213b339f-9e68-4d61-b6e1-9aa385d3ff46" providerId="ADAL" clId="{CEDF6EAB-48B3-4E8B-B988-15571ECC3495}" dt="2018-11-12T09:50:47.522" v="1640" actId="478"/>
          <ac:graphicFrameMkLst>
            <pc:docMk/>
            <pc:sldMk cId="636014570" sldId="314"/>
            <ac:graphicFrameMk id="11" creationId="{28C302ED-874F-4694-B213-996C1949D707}"/>
          </ac:graphicFrameMkLst>
        </pc:graphicFrameChg>
        <pc:graphicFrameChg chg="add del mod modGraphic">
          <ac:chgData name="Theresa Hodgson" userId="213b339f-9e68-4d61-b6e1-9aa385d3ff46" providerId="ADAL" clId="{CEDF6EAB-48B3-4E8B-B988-15571ECC3495}" dt="2018-11-12T09:50:45.381" v="1639" actId="478"/>
          <ac:graphicFrameMkLst>
            <pc:docMk/>
            <pc:sldMk cId="636014570" sldId="314"/>
            <ac:graphicFrameMk id="17" creationId="{54B0CF32-C419-4047-8B48-814048F1CC35}"/>
          </ac:graphicFrameMkLst>
        </pc:graphicFrameChg>
      </pc:sldChg>
      <pc:sldChg chg="addSp delSp modSp ord">
        <pc:chgData name="Theresa Hodgson" userId="213b339f-9e68-4d61-b6e1-9aa385d3ff46" providerId="ADAL" clId="{CEDF6EAB-48B3-4E8B-B988-15571ECC3495}" dt="2018-11-12T09:50:17.996" v="1593" actId="6549"/>
        <pc:sldMkLst>
          <pc:docMk/>
          <pc:sldMk cId="1071900124" sldId="355"/>
        </pc:sldMkLst>
        <pc:spChg chg="mod">
          <ac:chgData name="Theresa Hodgson" userId="213b339f-9e68-4d61-b6e1-9aa385d3ff46" providerId="ADAL" clId="{CEDF6EAB-48B3-4E8B-B988-15571ECC3495}" dt="2018-11-09T10:46:38.378" v="77" actId="313"/>
          <ac:spMkLst>
            <pc:docMk/>
            <pc:sldMk cId="1071900124" sldId="355"/>
            <ac:spMk id="7" creationId="{F2267ACB-233E-41BC-B01B-8F3DC45483E4}"/>
          </ac:spMkLst>
        </pc:spChg>
        <pc:spChg chg="mod">
          <ac:chgData name="Theresa Hodgson" userId="213b339f-9e68-4d61-b6e1-9aa385d3ff46" providerId="ADAL" clId="{CEDF6EAB-48B3-4E8B-B988-15571ECC3495}" dt="2018-11-12T09:50:17.996" v="1593" actId="6549"/>
          <ac:spMkLst>
            <pc:docMk/>
            <pc:sldMk cId="1071900124" sldId="355"/>
            <ac:spMk id="19" creationId="{5252A847-DE45-4FA3-A1F8-EEBEB845FF8E}"/>
          </ac:spMkLst>
        </pc:spChg>
        <pc:graphicFrameChg chg="add del mod modGraphic">
          <ac:chgData name="Theresa Hodgson" userId="213b339f-9e68-4d61-b6e1-9aa385d3ff46" providerId="ADAL" clId="{CEDF6EAB-48B3-4E8B-B988-15571ECC3495}" dt="2018-11-12T09:50:16.232" v="1592" actId="478"/>
          <ac:graphicFrameMkLst>
            <pc:docMk/>
            <pc:sldMk cId="1071900124" sldId="355"/>
            <ac:graphicFrameMk id="6" creationId="{4E4E4B99-B3C7-4E8E-9364-4464F849422A}"/>
          </ac:graphicFrameMkLst>
        </pc:graphicFrameChg>
      </pc:sldChg>
      <pc:sldChg chg="addSp delSp modSp">
        <pc:chgData name="Theresa Hodgson" userId="213b339f-9e68-4d61-b6e1-9aa385d3ff46" providerId="ADAL" clId="{CEDF6EAB-48B3-4E8B-B988-15571ECC3495}" dt="2018-11-12T09:50:00.859" v="1583" actId="478"/>
        <pc:sldMkLst>
          <pc:docMk/>
          <pc:sldMk cId="36917022" sldId="360"/>
        </pc:sldMkLst>
        <pc:spChg chg="add del mod">
          <ac:chgData name="Theresa Hodgson" userId="213b339f-9e68-4d61-b6e1-9aa385d3ff46" providerId="ADAL" clId="{CEDF6EAB-48B3-4E8B-B988-15571ECC3495}" dt="2018-11-09T12:26:19.824" v="552" actId="478"/>
          <ac:spMkLst>
            <pc:docMk/>
            <pc:sldMk cId="36917022" sldId="360"/>
            <ac:spMk id="2" creationId="{D368A0D9-8637-48BC-870E-888547FCAE5D}"/>
          </ac:spMkLst>
        </pc:spChg>
        <pc:spChg chg="mod">
          <ac:chgData name="Theresa Hodgson" userId="213b339f-9e68-4d61-b6e1-9aa385d3ff46" providerId="ADAL" clId="{CEDF6EAB-48B3-4E8B-B988-15571ECC3495}" dt="2018-11-09T10:46:37.244" v="75" actId="313"/>
          <ac:spMkLst>
            <pc:docMk/>
            <pc:sldMk cId="36917022" sldId="360"/>
            <ac:spMk id="7" creationId="{B632E459-9B27-4467-B89C-78410207B713}"/>
          </ac:spMkLst>
        </pc:spChg>
        <pc:spChg chg="mod">
          <ac:chgData name="Theresa Hodgson" userId="213b339f-9e68-4d61-b6e1-9aa385d3ff46" providerId="ADAL" clId="{CEDF6EAB-48B3-4E8B-B988-15571ECC3495}" dt="2018-11-12T09:49:56.995" v="1582" actId="6549"/>
          <ac:spMkLst>
            <pc:docMk/>
            <pc:sldMk cId="36917022" sldId="360"/>
            <ac:spMk id="19" creationId="{5252A847-DE45-4FA3-A1F8-EEBEB845FF8E}"/>
          </ac:spMkLst>
        </pc:spChg>
        <pc:graphicFrameChg chg="add del mod modGraphic">
          <ac:chgData name="Theresa Hodgson" userId="213b339f-9e68-4d61-b6e1-9aa385d3ff46" providerId="ADAL" clId="{CEDF6EAB-48B3-4E8B-B988-15571ECC3495}" dt="2018-11-09T12:21:28.410" v="507" actId="478"/>
          <ac:graphicFrameMkLst>
            <pc:docMk/>
            <pc:sldMk cId="36917022" sldId="360"/>
            <ac:graphicFrameMk id="9" creationId="{E67ED280-B8ED-4E03-A5A5-F3D7CC7D3D7F}"/>
          </ac:graphicFrameMkLst>
        </pc:graphicFrameChg>
        <pc:graphicFrameChg chg="add del mod modGraphic">
          <ac:chgData name="Theresa Hodgson" userId="213b339f-9e68-4d61-b6e1-9aa385d3ff46" providerId="ADAL" clId="{CEDF6EAB-48B3-4E8B-B988-15571ECC3495}" dt="2018-11-09T14:34:28.923" v="848" actId="478"/>
          <ac:graphicFrameMkLst>
            <pc:docMk/>
            <pc:sldMk cId="36917022" sldId="360"/>
            <ac:graphicFrameMk id="10" creationId="{705F366F-F49B-4CE5-B745-DCE0A33E6C15}"/>
          </ac:graphicFrameMkLst>
        </pc:graphicFrameChg>
        <pc:graphicFrameChg chg="add del mod modGraphic">
          <ac:chgData name="Theresa Hodgson" userId="213b339f-9e68-4d61-b6e1-9aa385d3ff46" providerId="ADAL" clId="{CEDF6EAB-48B3-4E8B-B988-15571ECC3495}" dt="2018-11-12T09:50:00.859" v="1583" actId="478"/>
          <ac:graphicFrameMkLst>
            <pc:docMk/>
            <pc:sldMk cId="36917022" sldId="360"/>
            <ac:graphicFrameMk id="11" creationId="{D5242800-5D10-4C2B-994E-5F7DFF3809A7}"/>
          </ac:graphicFrameMkLst>
        </pc:graphicFrameChg>
      </pc:sldChg>
      <pc:sldChg chg="modSp add">
        <pc:chgData name="Theresa Hodgson" userId="213b339f-9e68-4d61-b6e1-9aa385d3ff46" providerId="ADAL" clId="{CEDF6EAB-48B3-4E8B-B988-15571ECC3495}" dt="2018-11-12T09:49:42.405" v="1576" actId="6549"/>
        <pc:sldMkLst>
          <pc:docMk/>
          <pc:sldMk cId="1669721746" sldId="365"/>
        </pc:sldMkLst>
        <pc:spChg chg="mod">
          <ac:chgData name="Theresa Hodgson" userId="213b339f-9e68-4d61-b6e1-9aa385d3ff46" providerId="ADAL" clId="{CEDF6EAB-48B3-4E8B-B988-15571ECC3495}" dt="2018-11-12T09:49:42.405" v="1576" actId="6549"/>
          <ac:spMkLst>
            <pc:docMk/>
            <pc:sldMk cId="1669721746" sldId="365"/>
            <ac:spMk id="19" creationId="{5252A847-DE45-4FA3-A1F8-EEBEB845FF8E}"/>
          </ac:spMkLst>
        </pc:spChg>
      </pc:sldChg>
    </pc:docChg>
  </pc:docChgLst>
  <pc:docChgLst>
    <pc:chgData name="Lindsay Grix" userId="a678036f-2d88-407c-addb-d0af3fea6eec" providerId="ADAL" clId="{77DC8455-D5A8-44EA-865A-D1865883CCB0}"/>
    <pc:docChg chg="undo modSld">
      <pc:chgData name="Lindsay Grix" userId="a678036f-2d88-407c-addb-d0af3fea6eec" providerId="ADAL" clId="{77DC8455-D5A8-44EA-865A-D1865883CCB0}" dt="2019-01-08T09:11:13.865" v="3" actId="20577"/>
      <pc:docMkLst>
        <pc:docMk/>
      </pc:docMkLst>
      <pc:sldChg chg="modSp">
        <pc:chgData name="Lindsay Grix" userId="a678036f-2d88-407c-addb-d0af3fea6eec" providerId="ADAL" clId="{77DC8455-D5A8-44EA-865A-D1865883CCB0}" dt="2019-01-08T09:11:13.865" v="3" actId="20577"/>
        <pc:sldMkLst>
          <pc:docMk/>
          <pc:sldMk cId="2637481266" sldId="256"/>
        </pc:sldMkLst>
        <pc:spChg chg="mod">
          <ac:chgData name="Lindsay Grix" userId="a678036f-2d88-407c-addb-d0af3fea6eec" providerId="ADAL" clId="{77DC8455-D5A8-44EA-865A-D1865883CCB0}" dt="2019-01-08T09:11:13.865" v="3" actId="20577"/>
          <ac:spMkLst>
            <pc:docMk/>
            <pc:sldMk cId="2637481266" sldId="256"/>
            <ac:spMk id="19" creationId="{5252A847-DE45-4FA3-A1F8-EEBEB845FF8E}"/>
          </ac:spMkLst>
        </pc:spChg>
      </pc:sldChg>
    </pc:docChg>
  </pc:docChgLst>
  <pc:docChgLst>
    <pc:chgData name="Ashleigh Sobol" userId="8430f2a2-602f-4dde-a79b-412efd9dd8bf" providerId="ADAL" clId="{A204DDAC-AA7C-4679-9F40-91028CD5C38E}"/>
  </pc:docChgLst>
  <pc:docChgLst>
    <pc:chgData name="Louise Pezzaioli" userId="360b41a0-b242-48d2-b707-f5fa57585d53" providerId="ADAL" clId="{26F992EB-FC93-4751-B7DF-A8F21B482A43}"/>
    <pc:docChg chg="undo modSld">
      <pc:chgData name="Louise Pezzaioli" userId="360b41a0-b242-48d2-b707-f5fa57585d53" providerId="ADAL" clId="{26F992EB-FC93-4751-B7DF-A8F21B482A43}" dt="2018-11-29T12:02:13.084" v="86" actId="20577"/>
      <pc:docMkLst>
        <pc:docMk/>
      </pc:docMkLst>
      <pc:sldChg chg="modSp">
        <pc:chgData name="Louise Pezzaioli" userId="360b41a0-b242-48d2-b707-f5fa57585d53" providerId="ADAL" clId="{26F992EB-FC93-4751-B7DF-A8F21B482A43}" dt="2018-11-29T12:02:13.084" v="86" actId="20577"/>
        <pc:sldMkLst>
          <pc:docMk/>
          <pc:sldMk cId="2637481266" sldId="256"/>
        </pc:sldMkLst>
        <pc:spChg chg="mod">
          <ac:chgData name="Louise Pezzaioli" userId="360b41a0-b242-48d2-b707-f5fa57585d53" providerId="ADAL" clId="{26F992EB-FC93-4751-B7DF-A8F21B482A43}" dt="2018-11-29T12:02:13.084" v="86" actId="20577"/>
          <ac:spMkLst>
            <pc:docMk/>
            <pc:sldMk cId="2637481266" sldId="256"/>
            <ac:spMk id="19" creationId="{5252A847-DE45-4FA3-A1F8-EEBEB845FF8E}"/>
          </ac:spMkLst>
        </pc:spChg>
      </pc:sldChg>
    </pc:docChg>
  </pc:docChgLst>
  <pc:docChgLst>
    <pc:chgData name="Ed Moss" userId="37722af9-4b31-4bb5-b8c0-b86874b49c9e" providerId="ADAL" clId="{205B07BE-AF00-4DFC-BF3B-A4B356C200CF}"/>
    <pc:docChg chg="addSld delSld modSld">
      <pc:chgData name="Ed Moss" userId="37722af9-4b31-4bb5-b8c0-b86874b49c9e" providerId="ADAL" clId="{205B07BE-AF00-4DFC-BF3B-A4B356C200CF}" dt="2019-01-24T10:46:42.179" v="1" actId="2696"/>
      <pc:docMkLst>
        <pc:docMk/>
      </pc:docMkLst>
      <pc:sldChg chg="add del">
        <pc:chgData name="Ed Moss" userId="37722af9-4b31-4bb5-b8c0-b86874b49c9e" providerId="ADAL" clId="{205B07BE-AF00-4DFC-BF3B-A4B356C200CF}" dt="2019-01-24T10:46:42.179" v="1" actId="2696"/>
        <pc:sldMkLst>
          <pc:docMk/>
          <pc:sldMk cId="1997835188" sldId="386"/>
        </pc:sldMkLst>
      </pc:sldChg>
    </pc:docChg>
  </pc:docChgLst>
  <pc:docChgLst>
    <pc:chgData name="Jan Fitzpatrick" userId="d1b284ec-d1dd-4765-b823-b34899491c26" providerId="ADAL" clId="{BA7C8A9D-EDFB-4EA5-82F6-4A51BBF6D43A}"/>
    <pc:docChg chg="modSld">
      <pc:chgData name="Jan Fitzpatrick" userId="d1b284ec-d1dd-4765-b823-b34899491c26" providerId="ADAL" clId="{BA7C8A9D-EDFB-4EA5-82F6-4A51BBF6D43A}" dt="2019-01-14T16:03:15.754" v="131" actId="6549"/>
      <pc:docMkLst>
        <pc:docMk/>
      </pc:docMkLst>
      <pc:sldChg chg="modSp">
        <pc:chgData name="Jan Fitzpatrick" userId="d1b284ec-d1dd-4765-b823-b34899491c26" providerId="ADAL" clId="{BA7C8A9D-EDFB-4EA5-82F6-4A51BBF6D43A}" dt="2019-01-14T16:00:37.171" v="96" actId="6549"/>
        <pc:sldMkLst>
          <pc:docMk/>
          <pc:sldMk cId="2637481266" sldId="256"/>
        </pc:sldMkLst>
        <pc:spChg chg="mod">
          <ac:chgData name="Jan Fitzpatrick" userId="d1b284ec-d1dd-4765-b823-b34899491c26" providerId="ADAL" clId="{BA7C8A9D-EDFB-4EA5-82F6-4A51BBF6D43A}" dt="2019-01-14T16:00:37.171" v="96" actId="6549"/>
          <ac:spMkLst>
            <pc:docMk/>
            <pc:sldMk cId="2637481266" sldId="256"/>
            <ac:spMk id="19" creationId="{5252A847-DE45-4FA3-A1F8-EEBEB845FF8E}"/>
          </ac:spMkLst>
        </pc:spChg>
      </pc:sldChg>
      <pc:sldChg chg="modSp">
        <pc:chgData name="Jan Fitzpatrick" userId="d1b284ec-d1dd-4765-b823-b34899491c26" providerId="ADAL" clId="{BA7C8A9D-EDFB-4EA5-82F6-4A51BBF6D43A}" dt="2019-01-14T16:03:15.754" v="131" actId="6549"/>
        <pc:sldMkLst>
          <pc:docMk/>
          <pc:sldMk cId="332354265" sldId="366"/>
        </pc:sldMkLst>
        <pc:spChg chg="mod">
          <ac:chgData name="Jan Fitzpatrick" userId="d1b284ec-d1dd-4765-b823-b34899491c26" providerId="ADAL" clId="{BA7C8A9D-EDFB-4EA5-82F6-4A51BBF6D43A}" dt="2019-01-14T16:03:15.754" v="131" actId="6549"/>
          <ac:spMkLst>
            <pc:docMk/>
            <pc:sldMk cId="332354265" sldId="366"/>
            <ac:spMk id="19" creationId="{5252A847-DE45-4FA3-A1F8-EEBEB845FF8E}"/>
          </ac:spMkLst>
        </pc:spChg>
      </pc:sldChg>
    </pc:docChg>
  </pc:docChgLst>
  <pc:docChgLst>
    <pc:chgData name="Ashleigh Sobol" userId="8430f2a2-602f-4dde-a79b-412efd9dd8bf" providerId="ADAL" clId="{314E36DF-02F4-4957-B175-8AD4C9F6E04E}"/>
  </pc:docChgLst>
  <pc:docChgLst>
    <pc:chgData name="Lindsay Grix" userId="a678036f-2d88-407c-addb-d0af3fea6eec" providerId="ADAL" clId="{9DADDA2D-7023-4224-AA88-96B93008952B}"/>
  </pc:docChgLst>
  <pc:docChgLst>
    <pc:chgData name="Ashleigh Sobol" userId="8430f2a2-602f-4dde-a79b-412efd9dd8bf" providerId="ADAL" clId="{4E762FB4-02C7-4155-A12A-4ED79F828FBE}"/>
    <pc:docChg chg="addSld delSld modSld sldOrd">
      <pc:chgData name="Ashleigh Sobol" userId="8430f2a2-602f-4dde-a79b-412efd9dd8bf" providerId="ADAL" clId="{4E762FB4-02C7-4155-A12A-4ED79F828FBE}" dt="2018-11-23T11:07:08.687" v="35" actId="207"/>
      <pc:docMkLst>
        <pc:docMk/>
      </pc:docMkLst>
      <pc:sldChg chg="modSp add del ord">
        <pc:chgData name="Ashleigh Sobol" userId="8430f2a2-602f-4dde-a79b-412efd9dd8bf" providerId="ADAL" clId="{4E762FB4-02C7-4155-A12A-4ED79F828FBE}" dt="2018-11-23T10:59:56.704" v="4"/>
        <pc:sldMkLst>
          <pc:docMk/>
          <pc:sldMk cId="2637481266" sldId="256"/>
        </pc:sldMkLst>
        <pc:spChg chg="mod">
          <ac:chgData name="Ashleigh Sobol" userId="8430f2a2-602f-4dde-a79b-412efd9dd8bf" providerId="ADAL" clId="{4E762FB4-02C7-4155-A12A-4ED79F828FBE}" dt="2018-11-23T10:59:56.704" v="4"/>
          <ac:spMkLst>
            <pc:docMk/>
            <pc:sldMk cId="2637481266" sldId="256"/>
            <ac:spMk id="7" creationId="{277FDC6C-B99A-4ED8-B341-A52126824B67}"/>
          </ac:spMkLst>
        </pc:spChg>
      </pc:sldChg>
      <pc:sldChg chg="modSp">
        <pc:chgData name="Ashleigh Sobol" userId="8430f2a2-602f-4dde-a79b-412efd9dd8bf" providerId="ADAL" clId="{4E762FB4-02C7-4155-A12A-4ED79F828FBE}" dt="2018-11-23T11:06:53.861" v="29" actId="115"/>
        <pc:sldMkLst>
          <pc:docMk/>
          <pc:sldMk cId="636014570" sldId="314"/>
        </pc:sldMkLst>
        <pc:spChg chg="mod">
          <ac:chgData name="Ashleigh Sobol" userId="8430f2a2-602f-4dde-a79b-412efd9dd8bf" providerId="ADAL" clId="{4E762FB4-02C7-4155-A12A-4ED79F828FBE}" dt="2018-11-23T10:59:56.704" v="4"/>
          <ac:spMkLst>
            <pc:docMk/>
            <pc:sldMk cId="636014570" sldId="314"/>
            <ac:spMk id="7" creationId="{84B107DC-B90C-4A45-B422-BA8DE29C2552}"/>
          </ac:spMkLst>
        </pc:spChg>
        <pc:spChg chg="mod">
          <ac:chgData name="Ashleigh Sobol" userId="8430f2a2-602f-4dde-a79b-412efd9dd8bf" providerId="ADAL" clId="{4E762FB4-02C7-4155-A12A-4ED79F828FBE}" dt="2018-11-23T11:06:53.861" v="29" actId="115"/>
          <ac:spMkLst>
            <pc:docMk/>
            <pc:sldMk cId="636014570" sldId="314"/>
            <ac:spMk id="19" creationId="{5252A847-DE45-4FA3-A1F8-EEBEB845FF8E}"/>
          </ac:spMkLst>
        </pc:spChg>
      </pc:sldChg>
      <pc:sldChg chg="modSp">
        <pc:chgData name="Ashleigh Sobol" userId="8430f2a2-602f-4dde-a79b-412efd9dd8bf" providerId="ADAL" clId="{4E762FB4-02C7-4155-A12A-4ED79F828FBE}" dt="2018-11-23T11:06:46.416" v="27" actId="115"/>
        <pc:sldMkLst>
          <pc:docMk/>
          <pc:sldMk cId="1071900124" sldId="355"/>
        </pc:sldMkLst>
        <pc:spChg chg="mod">
          <ac:chgData name="Ashleigh Sobol" userId="8430f2a2-602f-4dde-a79b-412efd9dd8bf" providerId="ADAL" clId="{4E762FB4-02C7-4155-A12A-4ED79F828FBE}" dt="2018-11-23T10:59:56.704" v="4"/>
          <ac:spMkLst>
            <pc:docMk/>
            <pc:sldMk cId="1071900124" sldId="355"/>
            <ac:spMk id="7" creationId="{F2267ACB-233E-41BC-B01B-8F3DC45483E4}"/>
          </ac:spMkLst>
        </pc:spChg>
        <pc:spChg chg="mod">
          <ac:chgData name="Ashleigh Sobol" userId="8430f2a2-602f-4dde-a79b-412efd9dd8bf" providerId="ADAL" clId="{4E762FB4-02C7-4155-A12A-4ED79F828FBE}" dt="2018-11-23T11:06:46.416" v="27" actId="115"/>
          <ac:spMkLst>
            <pc:docMk/>
            <pc:sldMk cId="1071900124" sldId="355"/>
            <ac:spMk id="19" creationId="{5252A847-DE45-4FA3-A1F8-EEBEB845FF8E}"/>
          </ac:spMkLst>
        </pc:spChg>
      </pc:sldChg>
      <pc:sldChg chg="modSp">
        <pc:chgData name="Ashleigh Sobol" userId="8430f2a2-602f-4dde-a79b-412efd9dd8bf" providerId="ADAL" clId="{4E762FB4-02C7-4155-A12A-4ED79F828FBE}" dt="2018-11-23T11:05:57.095" v="7" actId="115"/>
        <pc:sldMkLst>
          <pc:docMk/>
          <pc:sldMk cId="36917022" sldId="360"/>
        </pc:sldMkLst>
        <pc:spChg chg="mod">
          <ac:chgData name="Ashleigh Sobol" userId="8430f2a2-602f-4dde-a79b-412efd9dd8bf" providerId="ADAL" clId="{4E762FB4-02C7-4155-A12A-4ED79F828FBE}" dt="2018-11-23T10:59:56.704" v="4"/>
          <ac:spMkLst>
            <pc:docMk/>
            <pc:sldMk cId="36917022" sldId="360"/>
            <ac:spMk id="7" creationId="{B632E459-9B27-4467-B89C-78410207B713}"/>
          </ac:spMkLst>
        </pc:spChg>
        <pc:spChg chg="mod">
          <ac:chgData name="Ashleigh Sobol" userId="8430f2a2-602f-4dde-a79b-412efd9dd8bf" providerId="ADAL" clId="{4E762FB4-02C7-4155-A12A-4ED79F828FBE}" dt="2018-11-23T11:05:57.095" v="7" actId="115"/>
          <ac:spMkLst>
            <pc:docMk/>
            <pc:sldMk cId="36917022" sldId="360"/>
            <ac:spMk id="19" creationId="{5252A847-DE45-4FA3-A1F8-EEBEB845FF8E}"/>
          </ac:spMkLst>
        </pc:spChg>
      </pc:sldChg>
      <pc:sldChg chg="modSp">
        <pc:chgData name="Ashleigh Sobol" userId="8430f2a2-602f-4dde-a79b-412efd9dd8bf" providerId="ADAL" clId="{4E762FB4-02C7-4155-A12A-4ED79F828FBE}" dt="2018-11-23T11:07:08.687" v="35" actId="207"/>
        <pc:sldMkLst>
          <pc:docMk/>
          <pc:sldMk cId="1669721746" sldId="365"/>
        </pc:sldMkLst>
        <pc:spChg chg="mod">
          <ac:chgData name="Ashleigh Sobol" userId="8430f2a2-602f-4dde-a79b-412efd9dd8bf" providerId="ADAL" clId="{4E762FB4-02C7-4155-A12A-4ED79F828FBE}" dt="2018-11-23T10:59:56.704" v="4"/>
          <ac:spMkLst>
            <pc:docMk/>
            <pc:sldMk cId="1669721746" sldId="365"/>
            <ac:spMk id="7" creationId="{9C98043F-F327-469C-AFFD-8AE7F5773C62}"/>
          </ac:spMkLst>
        </pc:spChg>
        <pc:spChg chg="mod">
          <ac:chgData name="Ashleigh Sobol" userId="8430f2a2-602f-4dde-a79b-412efd9dd8bf" providerId="ADAL" clId="{4E762FB4-02C7-4155-A12A-4ED79F828FBE}" dt="2018-11-23T11:07:08.687" v="35" actId="207"/>
          <ac:spMkLst>
            <pc:docMk/>
            <pc:sldMk cId="1669721746" sldId="365"/>
            <ac:spMk id="19" creationId="{5252A847-DE45-4FA3-A1F8-EEBEB845FF8E}"/>
          </ac:spMkLst>
        </pc:spChg>
      </pc:sldChg>
      <pc:sldChg chg="modSp add ord">
        <pc:chgData name="Ashleigh Sobol" userId="8430f2a2-602f-4dde-a79b-412efd9dd8bf" providerId="ADAL" clId="{4E762FB4-02C7-4155-A12A-4ED79F828FBE}" dt="2018-11-23T10:59:56.704" v="4"/>
        <pc:sldMkLst>
          <pc:docMk/>
          <pc:sldMk cId="332354265" sldId="366"/>
        </pc:sldMkLst>
        <pc:spChg chg="mod">
          <ac:chgData name="Ashleigh Sobol" userId="8430f2a2-602f-4dde-a79b-412efd9dd8bf" providerId="ADAL" clId="{4E762FB4-02C7-4155-A12A-4ED79F828FBE}" dt="2018-11-23T10:59:56.704" v="4"/>
          <ac:spMkLst>
            <pc:docMk/>
            <pc:sldMk cId="332354265" sldId="366"/>
            <ac:spMk id="7" creationId="{9C98043F-F327-469C-AFFD-8AE7F5773C6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25/01/2019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25/01/2019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25/01/2019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25/01/2019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25/01/2019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25/01/2019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25/01/2019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lassroomsecrets.co.uk/word-problems-year-6-algebra-resource-pack" TargetMode="External"/><Relationship Id="rId3" Type="http://schemas.openxmlformats.org/officeDocument/2006/relationships/image" Target="../media/image2.png"/><Relationship Id="rId7" Type="http://schemas.openxmlformats.org/officeDocument/2006/relationships/hyperlink" Target="https://classroomsecrets.co.uk/category/maths/year-6/spring-block-3-algebra/"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ontent-domain-filter/?fwp_contentdomain=6a3" TargetMode="External"/><Relationship Id="rId5" Type="http://schemas.openxmlformats.org/officeDocument/2006/relationships/hyperlink" Target="https://classroomsecrets.co.uk/content-domain-filter/?fwp_contentdomain=6a2" TargetMode="External"/><Relationship Id="rId4" Type="http://schemas.openxmlformats.org/officeDocument/2006/relationships/hyperlink" Target="https://classroomsecrets.co.uk/content-domain-filter/?fwp_contentdomain=6a1"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Algebra – Word Problems</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p>
          <a:p>
            <a:pPr lvl="0">
              <a:defRPr/>
            </a:pPr>
            <a:endParaRPr lang="en-GB" sz="1600" b="1" dirty="0">
              <a:solidFill>
                <a:prstClr val="black"/>
              </a:solidFill>
              <a:latin typeface="Century Gothic" panose="020B0502020202020204" pitchFamily="34" charset="0"/>
            </a:endParaRPr>
          </a:p>
          <a:p>
            <a:pPr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Year 6: (6A1) </a:t>
            </a:r>
            <a:r>
              <a:rPr lang="en-GB" sz="1200" b="1" dirty="0">
                <a:solidFill>
                  <a:srgbClr val="4BB6F5"/>
                </a:solidFill>
                <a:latin typeface="Century Gothic" panose="020B0502020202020204" pitchFamily="34" charset="0"/>
                <a:hlinkClick r:id="rId4"/>
              </a:rPr>
              <a:t>Express missing number problems algebraically</a:t>
            </a:r>
            <a:endParaRPr lang="en-GB" sz="1200" b="1" dirty="0">
              <a:latin typeface="Century Gothic" panose="020B0502020202020204" pitchFamily="34" charset="0"/>
            </a:endParaRPr>
          </a:p>
          <a:p>
            <a:pPr fontAlgn="base">
              <a:lnSpc>
                <a:spcPct val="100000"/>
              </a:lnSpc>
              <a:spcAft>
                <a:spcPts val="0"/>
              </a:spcAft>
              <a:buClrTx/>
              <a:buSzTx/>
              <a:tabLst/>
              <a:defRPr/>
            </a:pPr>
            <a:r>
              <a:rPr lang="en-GB" sz="1200" b="1" dirty="0">
                <a:solidFill>
                  <a:schemeClr val="tx1"/>
                </a:solidFill>
                <a:latin typeface="Century Gothic" panose="020B0502020202020204" pitchFamily="34" charset="0"/>
              </a:rPr>
              <a:t>Mathematics Year 6: (6A2) </a:t>
            </a:r>
            <a:r>
              <a:rPr lang="en-GB" sz="1200" b="1" dirty="0">
                <a:solidFill>
                  <a:srgbClr val="4BB6F5"/>
                </a:solidFill>
                <a:latin typeface="Century Gothic" panose="020B0502020202020204" pitchFamily="34" charset="0"/>
                <a:hlinkClick r:id="rId5"/>
              </a:rPr>
              <a:t>Use simple formulae</a:t>
            </a:r>
            <a:endParaRPr lang="en-GB" sz="1200" b="1" dirty="0">
              <a:solidFill>
                <a:schemeClr val="tx1"/>
              </a:solidFill>
              <a:latin typeface="Century Gothic" panose="020B0502020202020204" pitchFamily="34" charset="0"/>
            </a:endParaRPr>
          </a:p>
          <a:p>
            <a:pPr fontAlgn="base">
              <a:lnSpc>
                <a:spcPct val="100000"/>
              </a:lnSpc>
              <a:spcAft>
                <a:spcPts val="0"/>
              </a:spcAft>
              <a:buClrTx/>
              <a:buSzTx/>
              <a:tabLst/>
              <a:defRPr/>
            </a:pPr>
            <a:r>
              <a:rPr lang="en-GB" sz="1200" b="1" dirty="0">
                <a:solidFill>
                  <a:schemeClr val="tx1"/>
                </a:solidFill>
                <a:latin typeface="Century Gothic" panose="020B0502020202020204" pitchFamily="34" charset="0"/>
              </a:rPr>
              <a:t>Mathematics Year 6: (6A3) </a:t>
            </a:r>
            <a:r>
              <a:rPr lang="en-GB" sz="1200" b="1" dirty="0">
                <a:solidFill>
                  <a:srgbClr val="4BB6F5"/>
                </a:solidFill>
                <a:latin typeface="Century Gothic" panose="020B0502020202020204" pitchFamily="34" charset="0"/>
                <a:hlinkClick r:id="rId6"/>
              </a:rPr>
              <a:t>Generate and describe linear number sequences</a:t>
            </a:r>
            <a:endParaRPr lang="en-GB" sz="1200" b="1" dirty="0">
              <a:solidFill>
                <a:schemeClr val="tx1"/>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7"/>
              </a:rPr>
              <a:t>Year 6 Algebra</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8"/>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75425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equation which matches the word problem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Theo thinks of a number. He multiplies it by 4 and then subtracts 3. His answer is 13. What was his starting number?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30" name="Table 29">
            <a:extLst>
              <a:ext uri="{FF2B5EF4-FFF2-40B4-BE49-F238E27FC236}">
                <a16:creationId xmlns:a16="http://schemas.microsoft.com/office/drawing/2014/main" id="{61D2EA06-1EE9-4925-89E6-397582C27787}"/>
              </a:ext>
            </a:extLst>
          </p:cNvPr>
          <p:cNvGraphicFramePr>
            <a:graphicFrameLocks noGrp="1"/>
          </p:cNvGraphicFramePr>
          <p:nvPr>
            <p:extLst>
              <p:ext uri="{D42A27DB-BD31-4B8C-83A1-F6EECF244321}">
                <p14:modId xmlns:p14="http://schemas.microsoft.com/office/powerpoint/2010/main" val="3325716023"/>
              </p:ext>
            </p:extLst>
          </p:nvPr>
        </p:nvGraphicFramePr>
        <p:xfrm>
          <a:off x="1278000" y="3184383"/>
          <a:ext cx="6588000" cy="396240"/>
        </p:xfrm>
        <a:graphic>
          <a:graphicData uri="http://schemas.openxmlformats.org/drawingml/2006/table">
            <a:tbl>
              <a:tblPr firstRow="1" bandRow="1">
                <a:tableStyleId>{2D5ABB26-0587-4C30-8999-92F81FD0307C}</a:tableStyleId>
              </a:tblPr>
              <a:tblGrid>
                <a:gridCol w="2196000">
                  <a:extLst>
                    <a:ext uri="{9D8B030D-6E8A-4147-A177-3AD203B41FA5}">
                      <a16:colId xmlns:a16="http://schemas.microsoft.com/office/drawing/2014/main" val="2091234604"/>
                    </a:ext>
                  </a:extLst>
                </a:gridCol>
                <a:gridCol w="2196000">
                  <a:extLst>
                    <a:ext uri="{9D8B030D-6E8A-4147-A177-3AD203B41FA5}">
                      <a16:colId xmlns:a16="http://schemas.microsoft.com/office/drawing/2014/main" val="2198260016"/>
                    </a:ext>
                  </a:extLst>
                </a:gridCol>
                <a:gridCol w="2196000">
                  <a:extLst>
                    <a:ext uri="{9D8B030D-6E8A-4147-A177-3AD203B41FA5}">
                      <a16:colId xmlns:a16="http://schemas.microsoft.com/office/drawing/2014/main" val="3089645413"/>
                    </a:ext>
                  </a:extLst>
                </a:gridCol>
              </a:tblGrid>
              <a:tr h="370840">
                <a:tc>
                  <a:txBody>
                    <a:bodyPr/>
                    <a:lstStyle/>
                    <a:p>
                      <a:pPr algn="ctr"/>
                      <a:r>
                        <a:rPr lang="en-GB" sz="2000" b="1" dirty="0">
                          <a:latin typeface="Century Gothic" panose="020B0502020202020204" pitchFamily="34" charset="0"/>
                        </a:rPr>
                        <a:t>3</a:t>
                      </a:r>
                      <a:r>
                        <a:rPr lang="en-GB" sz="2000" b="1" i="1" dirty="0">
                          <a:latin typeface="Century Gothic" panose="020B0502020202020204" pitchFamily="34" charset="0"/>
                        </a:rPr>
                        <a:t>n</a:t>
                      </a:r>
                      <a:r>
                        <a:rPr lang="en-GB" sz="2000" b="1" dirty="0">
                          <a:latin typeface="Century Gothic" panose="020B0502020202020204" pitchFamily="34" charset="0"/>
                        </a:rPr>
                        <a:t> – 4 = 13</a:t>
                      </a:r>
                    </a:p>
                  </a:txBody>
                  <a:tcPr anchor="ctr"/>
                </a:tc>
                <a:tc>
                  <a:txBody>
                    <a:bodyPr/>
                    <a:lstStyle/>
                    <a:p>
                      <a:pPr algn="ctr"/>
                      <a:r>
                        <a:rPr lang="en-GB" sz="2000" b="1" dirty="0">
                          <a:solidFill>
                            <a:srgbClr val="FF0000"/>
                          </a:solidFill>
                          <a:latin typeface="Century Gothic" panose="020B0502020202020204" pitchFamily="34" charset="0"/>
                        </a:rPr>
                        <a:t>4</a:t>
                      </a:r>
                      <a:r>
                        <a:rPr lang="en-GB" sz="2000" b="1" i="1" dirty="0">
                          <a:solidFill>
                            <a:srgbClr val="FF0000"/>
                          </a:solidFill>
                          <a:latin typeface="Century Gothic" panose="020B0502020202020204" pitchFamily="34" charset="0"/>
                        </a:rPr>
                        <a:t>n</a:t>
                      </a:r>
                      <a:r>
                        <a:rPr lang="en-GB" sz="2000" b="1" dirty="0">
                          <a:solidFill>
                            <a:srgbClr val="FF0000"/>
                          </a:solidFill>
                          <a:latin typeface="Century Gothic" panose="020B0502020202020204" pitchFamily="34" charset="0"/>
                        </a:rPr>
                        <a:t> – 3 = 13</a:t>
                      </a:r>
                    </a:p>
                  </a:txBody>
                  <a:tcPr anchor="ctr"/>
                </a:tc>
                <a:tc>
                  <a:txBody>
                    <a:bodyPr/>
                    <a:lstStyle/>
                    <a:p>
                      <a:pPr algn="ctr"/>
                      <a:r>
                        <a:rPr lang="en-GB" sz="2000" b="1" dirty="0">
                          <a:latin typeface="Century Gothic" panose="020B0502020202020204" pitchFamily="34" charset="0"/>
                        </a:rPr>
                        <a:t>4 – 3 = 13</a:t>
                      </a:r>
                    </a:p>
                  </a:txBody>
                  <a:tcPr anchor="ctr"/>
                </a:tc>
                <a:extLst>
                  <a:ext uri="{0D108BD9-81ED-4DB2-BD59-A6C34878D82A}">
                    <a16:rowId xmlns:a16="http://schemas.microsoft.com/office/drawing/2014/main" val="1898867732"/>
                  </a:ext>
                </a:extLst>
              </a:tr>
            </a:tbl>
          </a:graphicData>
        </a:graphic>
      </p:graphicFrame>
      <p:sp>
        <p:nvSpPr>
          <p:cNvPr id="2" name="Oval 1">
            <a:extLst>
              <a:ext uri="{FF2B5EF4-FFF2-40B4-BE49-F238E27FC236}">
                <a16:creationId xmlns:a16="http://schemas.microsoft.com/office/drawing/2014/main" id="{E5B91B8A-CB66-4299-91F9-D2AA3175950F}"/>
              </a:ext>
            </a:extLst>
          </p:cNvPr>
          <p:cNvSpPr/>
          <p:nvPr/>
        </p:nvSpPr>
        <p:spPr>
          <a:xfrm>
            <a:off x="3438000" y="3022503"/>
            <a:ext cx="2268000" cy="7200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a:p>
        </p:txBody>
      </p:sp>
    </p:spTree>
    <p:extLst>
      <p:ext uri="{BB962C8B-B14F-4D97-AF65-F5344CB8AC3E}">
        <p14:creationId xmlns:p14="http://schemas.microsoft.com/office/powerpoint/2010/main" val="23863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The equation matches the word problem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28 = </a:t>
            </a:r>
            <a:r>
              <a:rPr lang="en-GB" sz="2000" b="1" i="1" dirty="0">
                <a:solidFill>
                  <a:schemeClr val="tx1"/>
                </a:solidFill>
                <a:latin typeface="Century Gothic" panose="020B0502020202020204" pitchFamily="34" charset="0"/>
              </a:rPr>
              <a:t>b</a:t>
            </a:r>
            <a:r>
              <a:rPr lang="en-GB" sz="2000" b="1" dirty="0">
                <a:solidFill>
                  <a:schemeClr val="tx1"/>
                </a:solidFill>
                <a:latin typeface="Century Gothic" panose="020B0502020202020204" pitchFamily="34" charset="0"/>
              </a:rPr>
              <a:t> + 17</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Tana lines up 28 building blocks. The blocks are yellow or blue. She uses 17 yellow blocks. How many blue blocks does she use?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91135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The equation matches the word problem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28 = </a:t>
            </a:r>
            <a:r>
              <a:rPr lang="en-GB" sz="2000" b="1" i="1" dirty="0">
                <a:solidFill>
                  <a:schemeClr val="tx1"/>
                </a:solidFill>
                <a:latin typeface="Century Gothic" panose="020B0502020202020204" pitchFamily="34" charset="0"/>
              </a:rPr>
              <a:t>b</a:t>
            </a:r>
            <a:r>
              <a:rPr lang="en-GB" sz="2000" b="1" dirty="0">
                <a:solidFill>
                  <a:schemeClr val="tx1"/>
                </a:solidFill>
                <a:latin typeface="Century Gothic" panose="020B0502020202020204" pitchFamily="34" charset="0"/>
              </a:rPr>
              <a:t> + 17</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Tana lines up 28 building blocks. The blocks are yellow or blue. She uses 17 yellow blocks. How many blue blocks does she use?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3600" b="1" dirty="0">
                <a:solidFill>
                  <a:srgbClr val="FF0000"/>
                </a:solidFill>
                <a:latin typeface="Century Gothic" panose="020B0502020202020204" pitchFamily="34" charset="0"/>
              </a:rPr>
              <a:t>True</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849843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some of the cards to create an algebraic equation.</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Draw an image using concrete materials and write a word problem to match the equation created.</a:t>
            </a:r>
            <a:endParaRPr lang="en-GB" sz="2000" b="1" dirty="0">
              <a:solidFill>
                <a:srgbClr val="FF0000"/>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55" name="Group 54">
            <a:extLst>
              <a:ext uri="{FF2B5EF4-FFF2-40B4-BE49-F238E27FC236}">
                <a16:creationId xmlns:a16="http://schemas.microsoft.com/office/drawing/2014/main" id="{B3D57153-D958-4DC6-9637-366F26E7FC28}"/>
              </a:ext>
            </a:extLst>
          </p:cNvPr>
          <p:cNvGrpSpPr/>
          <p:nvPr/>
        </p:nvGrpSpPr>
        <p:grpSpPr>
          <a:xfrm>
            <a:off x="2085640" y="1838097"/>
            <a:ext cx="4972720" cy="1088094"/>
            <a:chOff x="337760" y="1394191"/>
            <a:chExt cx="2796914" cy="612000"/>
          </a:xfrm>
        </p:grpSpPr>
        <p:sp>
          <p:nvSpPr>
            <p:cNvPr id="56" name="Rounded Rectangle 1">
              <a:extLst>
                <a:ext uri="{FF2B5EF4-FFF2-40B4-BE49-F238E27FC236}">
                  <a16:creationId xmlns:a16="http://schemas.microsoft.com/office/drawing/2014/main" id="{4D1E7B33-1AFB-4563-85FB-1D0269FEB874}"/>
                </a:ext>
              </a:extLst>
            </p:cNvPr>
            <p:cNvSpPr/>
            <p:nvPr/>
          </p:nvSpPr>
          <p:spPr>
            <a:xfrm>
              <a:off x="337760"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2.5</a:t>
              </a:r>
            </a:p>
          </p:txBody>
        </p:sp>
        <p:sp>
          <p:nvSpPr>
            <p:cNvPr id="57" name="Rounded Rectangle 55">
              <a:extLst>
                <a:ext uri="{FF2B5EF4-FFF2-40B4-BE49-F238E27FC236}">
                  <a16:creationId xmlns:a16="http://schemas.microsoft.com/office/drawing/2014/main" id="{3ADB7368-A201-4A68-9ED1-5B4B4C1FC5C0}"/>
                </a:ext>
              </a:extLst>
            </p:cNvPr>
            <p:cNvSpPr/>
            <p:nvPr/>
          </p:nvSpPr>
          <p:spPr>
            <a:xfrm>
              <a:off x="919988"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a:t>
              </a:r>
            </a:p>
          </p:txBody>
        </p:sp>
        <p:sp>
          <p:nvSpPr>
            <p:cNvPr id="58" name="Rounded Rectangle 56">
              <a:extLst>
                <a:ext uri="{FF2B5EF4-FFF2-40B4-BE49-F238E27FC236}">
                  <a16:creationId xmlns:a16="http://schemas.microsoft.com/office/drawing/2014/main" id="{F66F56E7-FD5B-4CDD-861C-1527073301FF}"/>
                </a:ext>
              </a:extLst>
            </p:cNvPr>
            <p:cNvSpPr/>
            <p:nvPr/>
          </p:nvSpPr>
          <p:spPr>
            <a:xfrm>
              <a:off x="1502216"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a:t>
              </a:r>
            </a:p>
          </p:txBody>
        </p:sp>
        <p:sp>
          <p:nvSpPr>
            <p:cNvPr id="59" name="Rounded Rectangle 60">
              <a:extLst>
                <a:ext uri="{FF2B5EF4-FFF2-40B4-BE49-F238E27FC236}">
                  <a16:creationId xmlns:a16="http://schemas.microsoft.com/office/drawing/2014/main" id="{CBA7AF2B-478C-4A3B-AA91-960DD59C4026}"/>
                </a:ext>
              </a:extLst>
            </p:cNvPr>
            <p:cNvSpPr/>
            <p:nvPr/>
          </p:nvSpPr>
          <p:spPr>
            <a:xfrm>
              <a:off x="2084444"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7</a:t>
              </a:r>
            </a:p>
          </p:txBody>
        </p:sp>
        <p:sp>
          <p:nvSpPr>
            <p:cNvPr id="60" name="Rounded Rectangle 61">
              <a:extLst>
                <a:ext uri="{FF2B5EF4-FFF2-40B4-BE49-F238E27FC236}">
                  <a16:creationId xmlns:a16="http://schemas.microsoft.com/office/drawing/2014/main" id="{9FFB7080-2ADE-4382-B15D-D9DBB4B9B6D3}"/>
                </a:ext>
              </a:extLst>
            </p:cNvPr>
            <p:cNvSpPr/>
            <p:nvPr/>
          </p:nvSpPr>
          <p:spPr>
            <a:xfrm>
              <a:off x="2666674"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4</a:t>
              </a:r>
            </a:p>
          </p:txBody>
        </p:sp>
      </p:grpSp>
    </p:spTree>
    <p:extLst>
      <p:ext uri="{BB962C8B-B14F-4D97-AF65-F5344CB8AC3E}">
        <p14:creationId xmlns:p14="http://schemas.microsoft.com/office/powerpoint/2010/main" val="1071900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some of the cards to create an algebraic equation.</a:t>
            </a: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endParaRPr lang="en-GB" sz="2000" b="1" dirty="0">
              <a:solidFill>
                <a:schemeClr val="tx1"/>
              </a:solidFill>
              <a:highlight>
                <a:srgbClr val="FFFF00"/>
              </a:highlight>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Draw an image using concrete materials and write a word problem to match the equation created.</a:t>
            </a:r>
            <a:endParaRPr lang="en-GB" sz="2000" b="1" dirty="0">
              <a:solidFill>
                <a:srgbClr val="FF0000"/>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Various answers, for example: </a:t>
            </a:r>
            <a:r>
              <a:rPr lang="en-GB" sz="2000" b="1" i="1" dirty="0">
                <a:solidFill>
                  <a:srgbClr val="FF0000"/>
                </a:solidFill>
                <a:latin typeface="Century Gothic" panose="020B0502020202020204" pitchFamily="34" charset="0"/>
              </a:rPr>
              <a:t>n</a:t>
            </a:r>
            <a:r>
              <a:rPr lang="en-GB" sz="2000" b="1" dirty="0">
                <a:solidFill>
                  <a:srgbClr val="FF0000"/>
                </a:solidFill>
                <a:latin typeface="Century Gothic" panose="020B0502020202020204" pitchFamily="34" charset="0"/>
              </a:rPr>
              <a:t> ÷ 7 = 2.5.</a:t>
            </a:r>
          </a:p>
          <a:p>
            <a:endParaRPr lang="en-GB" sz="2000" b="1" dirty="0">
              <a:solidFill>
                <a:srgbClr val="FF0000"/>
              </a:solidFill>
              <a:latin typeface="Century Gothic" panose="020B0502020202020204" pitchFamily="34" charset="0"/>
            </a:endParaRPr>
          </a:p>
          <a:p>
            <a:r>
              <a:rPr lang="en-GB" sz="2000" b="1" dirty="0">
                <a:solidFill>
                  <a:srgbClr val="FF0000"/>
                </a:solidFill>
                <a:latin typeface="Century Gothic" panose="020B0502020202020204" pitchFamily="34" charset="0"/>
              </a:rPr>
              <a:t>The image and word problem must match the equation.</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55" name="Group 54">
            <a:extLst>
              <a:ext uri="{FF2B5EF4-FFF2-40B4-BE49-F238E27FC236}">
                <a16:creationId xmlns:a16="http://schemas.microsoft.com/office/drawing/2014/main" id="{B3D57153-D958-4DC6-9637-366F26E7FC28}"/>
              </a:ext>
            </a:extLst>
          </p:cNvPr>
          <p:cNvGrpSpPr/>
          <p:nvPr/>
        </p:nvGrpSpPr>
        <p:grpSpPr>
          <a:xfrm>
            <a:off x="2085640" y="1838097"/>
            <a:ext cx="4972720" cy="1088094"/>
            <a:chOff x="337760" y="1394191"/>
            <a:chExt cx="2796914" cy="612000"/>
          </a:xfrm>
        </p:grpSpPr>
        <p:sp>
          <p:nvSpPr>
            <p:cNvPr id="56" name="Rounded Rectangle 1">
              <a:extLst>
                <a:ext uri="{FF2B5EF4-FFF2-40B4-BE49-F238E27FC236}">
                  <a16:creationId xmlns:a16="http://schemas.microsoft.com/office/drawing/2014/main" id="{4D1E7B33-1AFB-4563-85FB-1D0269FEB874}"/>
                </a:ext>
              </a:extLst>
            </p:cNvPr>
            <p:cNvSpPr/>
            <p:nvPr/>
          </p:nvSpPr>
          <p:spPr>
            <a:xfrm>
              <a:off x="337760"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2.5</a:t>
              </a:r>
            </a:p>
          </p:txBody>
        </p:sp>
        <p:sp>
          <p:nvSpPr>
            <p:cNvPr id="57" name="Rounded Rectangle 55">
              <a:extLst>
                <a:ext uri="{FF2B5EF4-FFF2-40B4-BE49-F238E27FC236}">
                  <a16:creationId xmlns:a16="http://schemas.microsoft.com/office/drawing/2014/main" id="{3ADB7368-A201-4A68-9ED1-5B4B4C1FC5C0}"/>
                </a:ext>
              </a:extLst>
            </p:cNvPr>
            <p:cNvSpPr/>
            <p:nvPr/>
          </p:nvSpPr>
          <p:spPr>
            <a:xfrm>
              <a:off x="919988"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a:t>
              </a:r>
            </a:p>
          </p:txBody>
        </p:sp>
        <p:sp>
          <p:nvSpPr>
            <p:cNvPr id="58" name="Rounded Rectangle 56">
              <a:extLst>
                <a:ext uri="{FF2B5EF4-FFF2-40B4-BE49-F238E27FC236}">
                  <a16:creationId xmlns:a16="http://schemas.microsoft.com/office/drawing/2014/main" id="{F66F56E7-FD5B-4CDD-861C-1527073301FF}"/>
                </a:ext>
              </a:extLst>
            </p:cNvPr>
            <p:cNvSpPr/>
            <p:nvPr/>
          </p:nvSpPr>
          <p:spPr>
            <a:xfrm>
              <a:off x="1502216"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a:t>
              </a:r>
            </a:p>
          </p:txBody>
        </p:sp>
        <p:sp>
          <p:nvSpPr>
            <p:cNvPr id="59" name="Rounded Rectangle 60">
              <a:extLst>
                <a:ext uri="{FF2B5EF4-FFF2-40B4-BE49-F238E27FC236}">
                  <a16:creationId xmlns:a16="http://schemas.microsoft.com/office/drawing/2014/main" id="{CBA7AF2B-478C-4A3B-AA91-960DD59C4026}"/>
                </a:ext>
              </a:extLst>
            </p:cNvPr>
            <p:cNvSpPr/>
            <p:nvPr/>
          </p:nvSpPr>
          <p:spPr>
            <a:xfrm>
              <a:off x="2084444"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7</a:t>
              </a:r>
            </a:p>
          </p:txBody>
        </p:sp>
        <p:sp>
          <p:nvSpPr>
            <p:cNvPr id="60" name="Rounded Rectangle 61">
              <a:extLst>
                <a:ext uri="{FF2B5EF4-FFF2-40B4-BE49-F238E27FC236}">
                  <a16:creationId xmlns:a16="http://schemas.microsoft.com/office/drawing/2014/main" id="{9FFB7080-2ADE-4382-B15D-D9DBB4B9B6D3}"/>
                </a:ext>
              </a:extLst>
            </p:cNvPr>
            <p:cNvSpPr/>
            <p:nvPr/>
          </p:nvSpPr>
          <p:spPr>
            <a:xfrm>
              <a:off x="2666674" y="1394191"/>
              <a:ext cx="468000" cy="612000"/>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gn="ctr"/>
              <a:r>
                <a:rPr lang="en-GB" sz="2600" b="1" dirty="0">
                  <a:latin typeface="Century Gothic" panose="020B0502020202020204" pitchFamily="34" charset="0"/>
                </a:rPr>
                <a:t>4</a:t>
              </a:r>
            </a:p>
          </p:txBody>
        </p:sp>
      </p:grpSp>
    </p:spTree>
    <p:extLst>
      <p:ext uri="{BB962C8B-B14F-4D97-AF65-F5344CB8AC3E}">
        <p14:creationId xmlns:p14="http://schemas.microsoft.com/office/powerpoint/2010/main" val="239567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Which is the odd one out?</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A. I think of a number. I multiply it by 4. I add 3. My answer is 11.</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B.</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C. 3</a:t>
            </a:r>
            <a:r>
              <a:rPr lang="en-GB" sz="2000" b="1" i="1" dirty="0">
                <a:solidFill>
                  <a:schemeClr val="tx1"/>
                </a:solidFill>
                <a:latin typeface="Century Gothic" panose="020B0502020202020204" pitchFamily="34" charset="0"/>
                <a:sym typeface="Wingdings" panose="05000000000000000000" pitchFamily="2" charset="2"/>
              </a:rPr>
              <a:t>n</a:t>
            </a:r>
            <a:r>
              <a:rPr lang="en-GB" sz="2000" b="1" dirty="0">
                <a:solidFill>
                  <a:schemeClr val="tx1"/>
                </a:solidFill>
                <a:latin typeface="Century Gothic" panose="020B0502020202020204" pitchFamily="34" charset="0"/>
                <a:sym typeface="Wingdings" panose="05000000000000000000" pitchFamily="2" charset="2"/>
              </a:rPr>
              <a:t> + 8 = 11</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55" name="Group 54">
            <a:extLst>
              <a:ext uri="{FF2B5EF4-FFF2-40B4-BE49-F238E27FC236}">
                <a16:creationId xmlns:a16="http://schemas.microsoft.com/office/drawing/2014/main" id="{AC5FFAE9-D883-464B-B70A-A07F3EECF611}"/>
              </a:ext>
            </a:extLst>
          </p:cNvPr>
          <p:cNvGrpSpPr/>
          <p:nvPr/>
        </p:nvGrpSpPr>
        <p:grpSpPr>
          <a:xfrm>
            <a:off x="676093" y="2475391"/>
            <a:ext cx="4121694" cy="686762"/>
            <a:chOff x="439809" y="4859919"/>
            <a:chExt cx="2690106" cy="448229"/>
          </a:xfrm>
        </p:grpSpPr>
        <p:grpSp>
          <p:nvGrpSpPr>
            <p:cNvPr id="56" name="Group 55">
              <a:extLst>
                <a:ext uri="{FF2B5EF4-FFF2-40B4-BE49-F238E27FC236}">
                  <a16:creationId xmlns:a16="http://schemas.microsoft.com/office/drawing/2014/main" id="{77881EE4-10DB-426E-AA2A-A2CE4EB53186}"/>
                </a:ext>
              </a:extLst>
            </p:cNvPr>
            <p:cNvGrpSpPr/>
            <p:nvPr/>
          </p:nvGrpSpPr>
          <p:grpSpPr>
            <a:xfrm>
              <a:off x="439809" y="4859919"/>
              <a:ext cx="451278" cy="448229"/>
              <a:chOff x="245499" y="4962646"/>
              <a:chExt cx="451278" cy="448229"/>
            </a:xfrm>
          </p:grpSpPr>
          <p:grpSp>
            <p:nvGrpSpPr>
              <p:cNvPr id="72" name="Group 71">
                <a:extLst>
                  <a:ext uri="{FF2B5EF4-FFF2-40B4-BE49-F238E27FC236}">
                    <a16:creationId xmlns:a16="http://schemas.microsoft.com/office/drawing/2014/main" id="{5DB4FCFC-575B-47B4-92E4-D3E8490049C3}"/>
                  </a:ext>
                </a:extLst>
              </p:cNvPr>
              <p:cNvGrpSpPr/>
              <p:nvPr/>
            </p:nvGrpSpPr>
            <p:grpSpPr>
              <a:xfrm>
                <a:off x="245499" y="5214106"/>
                <a:ext cx="451278" cy="196769"/>
                <a:chOff x="245499" y="5221726"/>
                <a:chExt cx="451278" cy="196769"/>
              </a:xfrm>
            </p:grpSpPr>
            <p:sp>
              <p:nvSpPr>
                <p:cNvPr id="76" name="Oval 75">
                  <a:extLst>
                    <a:ext uri="{FF2B5EF4-FFF2-40B4-BE49-F238E27FC236}">
                      <a16:creationId xmlns:a16="http://schemas.microsoft.com/office/drawing/2014/main" id="{0A567C15-A4A9-4C8A-8A3D-BDACC53FFC0D}"/>
                    </a:ext>
                  </a:extLst>
                </p:cNvPr>
                <p:cNvSpPr/>
                <p:nvPr/>
              </p:nvSpPr>
              <p:spPr>
                <a:xfrm>
                  <a:off x="500007" y="522172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B6CB6781-550A-4AB9-85E8-FE95E51FDC61}"/>
                    </a:ext>
                  </a:extLst>
                </p:cNvPr>
                <p:cNvSpPr/>
                <p:nvPr/>
              </p:nvSpPr>
              <p:spPr>
                <a:xfrm>
                  <a:off x="245499" y="522172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nvGrpSpPr>
              <p:cNvPr id="73" name="Group 72">
                <a:extLst>
                  <a:ext uri="{FF2B5EF4-FFF2-40B4-BE49-F238E27FC236}">
                    <a16:creationId xmlns:a16="http://schemas.microsoft.com/office/drawing/2014/main" id="{8F34DBBD-6D40-4650-98D2-7CF5A5AEA967}"/>
                  </a:ext>
                </a:extLst>
              </p:cNvPr>
              <p:cNvGrpSpPr/>
              <p:nvPr/>
            </p:nvGrpSpPr>
            <p:grpSpPr>
              <a:xfrm>
                <a:off x="245499" y="4962646"/>
                <a:ext cx="451278" cy="196769"/>
                <a:chOff x="245499" y="4962646"/>
                <a:chExt cx="451278" cy="196769"/>
              </a:xfrm>
            </p:grpSpPr>
            <p:sp>
              <p:nvSpPr>
                <p:cNvPr id="74" name="Oval 73">
                  <a:extLst>
                    <a:ext uri="{FF2B5EF4-FFF2-40B4-BE49-F238E27FC236}">
                      <a16:creationId xmlns:a16="http://schemas.microsoft.com/office/drawing/2014/main" id="{86F97D95-E83B-4069-8C80-9D14C13F562D}"/>
                    </a:ext>
                  </a:extLst>
                </p:cNvPr>
                <p:cNvSpPr/>
                <p:nvPr/>
              </p:nvSpPr>
              <p:spPr>
                <a:xfrm>
                  <a:off x="500007" y="496264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D17E5263-A311-4069-B1C5-3D0EF9C9740D}"/>
                    </a:ext>
                  </a:extLst>
                </p:cNvPr>
                <p:cNvSpPr/>
                <p:nvPr/>
              </p:nvSpPr>
              <p:spPr>
                <a:xfrm>
                  <a:off x="245499" y="496264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sp>
          <p:nvSpPr>
            <p:cNvPr id="57" name="Rectangle 56">
              <a:extLst>
                <a:ext uri="{FF2B5EF4-FFF2-40B4-BE49-F238E27FC236}">
                  <a16:creationId xmlns:a16="http://schemas.microsoft.com/office/drawing/2014/main" id="{6407D0B2-B0F1-47EA-8F4D-87A8673345B0}"/>
                </a:ext>
              </a:extLst>
            </p:cNvPr>
            <p:cNvSpPr/>
            <p:nvPr/>
          </p:nvSpPr>
          <p:spPr>
            <a:xfrm>
              <a:off x="994410"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B055C709-0669-45A5-B957-A62660FBBDD7}"/>
                </a:ext>
              </a:extLst>
            </p:cNvPr>
            <p:cNvSpPr/>
            <p:nvPr/>
          </p:nvSpPr>
          <p:spPr>
            <a:xfrm>
              <a:off x="1219200"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33AE273E-C664-494A-94DE-E84D9255B96A}"/>
                </a:ext>
              </a:extLst>
            </p:cNvPr>
            <p:cNvSpPr/>
            <p:nvPr/>
          </p:nvSpPr>
          <p:spPr>
            <a:xfrm>
              <a:off x="1106805"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7F782B1D-4037-4BC1-B252-66EE3BF34723}"/>
                </a:ext>
              </a:extLst>
            </p:cNvPr>
            <p:cNvSpPr txBox="1"/>
            <p:nvPr/>
          </p:nvSpPr>
          <p:spPr>
            <a:xfrm>
              <a:off x="1410652" y="4946136"/>
              <a:ext cx="403860" cy="261140"/>
            </a:xfrm>
            <a:prstGeom prst="rect">
              <a:avLst/>
            </a:prstGeom>
            <a:noFill/>
          </p:spPr>
          <p:txBody>
            <a:bodyPr wrap="square" rtlCol="0" anchor="ctr">
              <a:spAutoFit/>
            </a:bodyPr>
            <a:lstStyle/>
            <a:p>
              <a:pPr algn="ctr"/>
              <a:r>
                <a:rPr lang="en-GB" sz="2000" b="1" dirty="0">
                  <a:latin typeface="Century Gothic" panose="020B0502020202020204" pitchFamily="34" charset="0"/>
                </a:rPr>
                <a:t>=</a:t>
              </a:r>
            </a:p>
          </p:txBody>
        </p:sp>
        <p:sp>
          <p:nvSpPr>
            <p:cNvPr id="61" name="Rectangle 60">
              <a:extLst>
                <a:ext uri="{FF2B5EF4-FFF2-40B4-BE49-F238E27FC236}">
                  <a16:creationId xmlns:a16="http://schemas.microsoft.com/office/drawing/2014/main" id="{F272C13C-451F-4D05-84C0-4B314B1503DA}"/>
                </a:ext>
              </a:extLst>
            </p:cNvPr>
            <p:cNvSpPr/>
            <p:nvPr/>
          </p:nvSpPr>
          <p:spPr>
            <a:xfrm>
              <a:off x="186118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15304A30-4040-4B44-AB65-09BCE7FE06C6}"/>
                </a:ext>
              </a:extLst>
            </p:cNvPr>
            <p:cNvSpPr/>
            <p:nvPr/>
          </p:nvSpPr>
          <p:spPr>
            <a:xfrm>
              <a:off x="208597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a:extLst>
                <a:ext uri="{FF2B5EF4-FFF2-40B4-BE49-F238E27FC236}">
                  <a16:creationId xmlns:a16="http://schemas.microsoft.com/office/drawing/2014/main" id="{B33FF243-0DC5-4C5E-8B8F-11E8DCD983BE}"/>
                </a:ext>
              </a:extLst>
            </p:cNvPr>
            <p:cNvSpPr/>
            <p:nvPr/>
          </p:nvSpPr>
          <p:spPr>
            <a:xfrm>
              <a:off x="231076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4A3159B5-7432-436B-B3E3-2BD3228E3419}"/>
                </a:ext>
              </a:extLst>
            </p:cNvPr>
            <p:cNvSpPr/>
            <p:nvPr/>
          </p:nvSpPr>
          <p:spPr>
            <a:xfrm>
              <a:off x="253555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425B4C5C-AC18-400B-876E-60B9BC7B4933}"/>
                </a:ext>
              </a:extLst>
            </p:cNvPr>
            <p:cNvSpPr/>
            <p:nvPr/>
          </p:nvSpPr>
          <p:spPr>
            <a:xfrm>
              <a:off x="276034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29C5ECF5-30F2-4E98-8D3A-50891D41CE85}"/>
                </a:ext>
              </a:extLst>
            </p:cNvPr>
            <p:cNvSpPr/>
            <p:nvPr/>
          </p:nvSpPr>
          <p:spPr>
            <a:xfrm>
              <a:off x="298513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8380596D-2D76-4946-82D1-DA4E80BDC4AF}"/>
                </a:ext>
              </a:extLst>
            </p:cNvPr>
            <p:cNvSpPr/>
            <p:nvPr/>
          </p:nvSpPr>
          <p:spPr>
            <a:xfrm>
              <a:off x="197358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C7D6F15C-2E73-4F0C-9865-3D47FA1CBB0E}"/>
                </a:ext>
              </a:extLst>
            </p:cNvPr>
            <p:cNvSpPr/>
            <p:nvPr/>
          </p:nvSpPr>
          <p:spPr>
            <a:xfrm>
              <a:off x="219837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203D38A8-816C-4020-A7B1-3544F1E4683E}"/>
                </a:ext>
              </a:extLst>
            </p:cNvPr>
            <p:cNvSpPr/>
            <p:nvPr/>
          </p:nvSpPr>
          <p:spPr>
            <a:xfrm>
              <a:off x="242316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08F5519F-4C10-416E-9BCF-2EABDAA44B28}"/>
                </a:ext>
              </a:extLst>
            </p:cNvPr>
            <p:cNvSpPr/>
            <p:nvPr/>
          </p:nvSpPr>
          <p:spPr>
            <a:xfrm>
              <a:off x="264795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366BA691-C36F-4B2F-BABF-EA121365D4C0}"/>
                </a:ext>
              </a:extLst>
            </p:cNvPr>
            <p:cNvSpPr/>
            <p:nvPr/>
          </p:nvSpPr>
          <p:spPr>
            <a:xfrm>
              <a:off x="287274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Which is the odd one out?</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A. I think of a number. I multiply it by 4. I add 3. My answer is 11.</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B.</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C. 3</a:t>
            </a:r>
            <a:r>
              <a:rPr lang="en-GB" sz="2000" b="1" i="1" dirty="0">
                <a:solidFill>
                  <a:schemeClr val="tx1"/>
                </a:solidFill>
                <a:latin typeface="Century Gothic" panose="020B0502020202020204" pitchFamily="34" charset="0"/>
                <a:sym typeface="Wingdings" panose="05000000000000000000" pitchFamily="2" charset="2"/>
              </a:rPr>
              <a:t>n</a:t>
            </a:r>
            <a:r>
              <a:rPr lang="en-GB" sz="2000" b="1" dirty="0">
                <a:solidFill>
                  <a:schemeClr val="tx1"/>
                </a:solidFill>
                <a:latin typeface="Century Gothic" panose="020B0502020202020204" pitchFamily="34" charset="0"/>
                <a:sym typeface="Wingdings" panose="05000000000000000000" pitchFamily="2" charset="2"/>
              </a:rPr>
              <a:t> + 8 = 11</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Option C because… </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55" name="Group 54">
            <a:extLst>
              <a:ext uri="{FF2B5EF4-FFF2-40B4-BE49-F238E27FC236}">
                <a16:creationId xmlns:a16="http://schemas.microsoft.com/office/drawing/2014/main" id="{AC5FFAE9-D883-464B-B70A-A07F3EECF611}"/>
              </a:ext>
            </a:extLst>
          </p:cNvPr>
          <p:cNvGrpSpPr/>
          <p:nvPr/>
        </p:nvGrpSpPr>
        <p:grpSpPr>
          <a:xfrm>
            <a:off x="676093" y="2475391"/>
            <a:ext cx="4121694" cy="686762"/>
            <a:chOff x="439809" y="4859919"/>
            <a:chExt cx="2690106" cy="448229"/>
          </a:xfrm>
        </p:grpSpPr>
        <p:grpSp>
          <p:nvGrpSpPr>
            <p:cNvPr id="56" name="Group 55">
              <a:extLst>
                <a:ext uri="{FF2B5EF4-FFF2-40B4-BE49-F238E27FC236}">
                  <a16:creationId xmlns:a16="http://schemas.microsoft.com/office/drawing/2014/main" id="{77881EE4-10DB-426E-AA2A-A2CE4EB53186}"/>
                </a:ext>
              </a:extLst>
            </p:cNvPr>
            <p:cNvGrpSpPr/>
            <p:nvPr/>
          </p:nvGrpSpPr>
          <p:grpSpPr>
            <a:xfrm>
              <a:off x="439809" y="4859919"/>
              <a:ext cx="451278" cy="448229"/>
              <a:chOff x="245499" y="4962646"/>
              <a:chExt cx="451278" cy="448229"/>
            </a:xfrm>
          </p:grpSpPr>
          <p:grpSp>
            <p:nvGrpSpPr>
              <p:cNvPr id="72" name="Group 71">
                <a:extLst>
                  <a:ext uri="{FF2B5EF4-FFF2-40B4-BE49-F238E27FC236}">
                    <a16:creationId xmlns:a16="http://schemas.microsoft.com/office/drawing/2014/main" id="{5DB4FCFC-575B-47B4-92E4-D3E8490049C3}"/>
                  </a:ext>
                </a:extLst>
              </p:cNvPr>
              <p:cNvGrpSpPr/>
              <p:nvPr/>
            </p:nvGrpSpPr>
            <p:grpSpPr>
              <a:xfrm>
                <a:off x="245499" y="5214106"/>
                <a:ext cx="451278" cy="196769"/>
                <a:chOff x="245499" y="5221726"/>
                <a:chExt cx="451278" cy="196769"/>
              </a:xfrm>
            </p:grpSpPr>
            <p:sp>
              <p:nvSpPr>
                <p:cNvPr id="76" name="Oval 75">
                  <a:extLst>
                    <a:ext uri="{FF2B5EF4-FFF2-40B4-BE49-F238E27FC236}">
                      <a16:creationId xmlns:a16="http://schemas.microsoft.com/office/drawing/2014/main" id="{0A567C15-A4A9-4C8A-8A3D-BDACC53FFC0D}"/>
                    </a:ext>
                  </a:extLst>
                </p:cNvPr>
                <p:cNvSpPr/>
                <p:nvPr/>
              </p:nvSpPr>
              <p:spPr>
                <a:xfrm>
                  <a:off x="500007" y="522172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B6CB6781-550A-4AB9-85E8-FE95E51FDC61}"/>
                    </a:ext>
                  </a:extLst>
                </p:cNvPr>
                <p:cNvSpPr/>
                <p:nvPr/>
              </p:nvSpPr>
              <p:spPr>
                <a:xfrm>
                  <a:off x="245499" y="522172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nvGrpSpPr>
              <p:cNvPr id="73" name="Group 72">
                <a:extLst>
                  <a:ext uri="{FF2B5EF4-FFF2-40B4-BE49-F238E27FC236}">
                    <a16:creationId xmlns:a16="http://schemas.microsoft.com/office/drawing/2014/main" id="{8F34DBBD-6D40-4650-98D2-7CF5A5AEA967}"/>
                  </a:ext>
                </a:extLst>
              </p:cNvPr>
              <p:cNvGrpSpPr/>
              <p:nvPr/>
            </p:nvGrpSpPr>
            <p:grpSpPr>
              <a:xfrm>
                <a:off x="245499" y="4962646"/>
                <a:ext cx="451278" cy="196769"/>
                <a:chOff x="245499" y="4962646"/>
                <a:chExt cx="451278" cy="196769"/>
              </a:xfrm>
            </p:grpSpPr>
            <p:sp>
              <p:nvSpPr>
                <p:cNvPr id="74" name="Oval 73">
                  <a:extLst>
                    <a:ext uri="{FF2B5EF4-FFF2-40B4-BE49-F238E27FC236}">
                      <a16:creationId xmlns:a16="http://schemas.microsoft.com/office/drawing/2014/main" id="{86F97D95-E83B-4069-8C80-9D14C13F562D}"/>
                    </a:ext>
                  </a:extLst>
                </p:cNvPr>
                <p:cNvSpPr/>
                <p:nvPr/>
              </p:nvSpPr>
              <p:spPr>
                <a:xfrm>
                  <a:off x="500007" y="496264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D17E5263-A311-4069-B1C5-3D0EF9C9740D}"/>
                    </a:ext>
                  </a:extLst>
                </p:cNvPr>
                <p:cNvSpPr/>
                <p:nvPr/>
              </p:nvSpPr>
              <p:spPr>
                <a:xfrm>
                  <a:off x="245499" y="496264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sp>
          <p:nvSpPr>
            <p:cNvPr id="57" name="Rectangle 56">
              <a:extLst>
                <a:ext uri="{FF2B5EF4-FFF2-40B4-BE49-F238E27FC236}">
                  <a16:creationId xmlns:a16="http://schemas.microsoft.com/office/drawing/2014/main" id="{6407D0B2-B0F1-47EA-8F4D-87A8673345B0}"/>
                </a:ext>
              </a:extLst>
            </p:cNvPr>
            <p:cNvSpPr/>
            <p:nvPr/>
          </p:nvSpPr>
          <p:spPr>
            <a:xfrm>
              <a:off x="994410"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B055C709-0669-45A5-B957-A62660FBBDD7}"/>
                </a:ext>
              </a:extLst>
            </p:cNvPr>
            <p:cNvSpPr/>
            <p:nvPr/>
          </p:nvSpPr>
          <p:spPr>
            <a:xfrm>
              <a:off x="1219200"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33AE273E-C664-494A-94DE-E84D9255B96A}"/>
                </a:ext>
              </a:extLst>
            </p:cNvPr>
            <p:cNvSpPr/>
            <p:nvPr/>
          </p:nvSpPr>
          <p:spPr>
            <a:xfrm>
              <a:off x="1106805"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7F782B1D-4037-4BC1-B252-66EE3BF34723}"/>
                </a:ext>
              </a:extLst>
            </p:cNvPr>
            <p:cNvSpPr txBox="1"/>
            <p:nvPr/>
          </p:nvSpPr>
          <p:spPr>
            <a:xfrm>
              <a:off x="1410652" y="4946136"/>
              <a:ext cx="403860" cy="261140"/>
            </a:xfrm>
            <a:prstGeom prst="rect">
              <a:avLst/>
            </a:prstGeom>
            <a:noFill/>
          </p:spPr>
          <p:txBody>
            <a:bodyPr wrap="square" rtlCol="0" anchor="ctr">
              <a:spAutoFit/>
            </a:bodyPr>
            <a:lstStyle/>
            <a:p>
              <a:pPr algn="ctr"/>
              <a:r>
                <a:rPr lang="en-GB" sz="2000" b="1" dirty="0">
                  <a:latin typeface="Century Gothic" panose="020B0502020202020204" pitchFamily="34" charset="0"/>
                </a:rPr>
                <a:t>=</a:t>
              </a:r>
            </a:p>
          </p:txBody>
        </p:sp>
        <p:sp>
          <p:nvSpPr>
            <p:cNvPr id="61" name="Rectangle 60">
              <a:extLst>
                <a:ext uri="{FF2B5EF4-FFF2-40B4-BE49-F238E27FC236}">
                  <a16:creationId xmlns:a16="http://schemas.microsoft.com/office/drawing/2014/main" id="{F272C13C-451F-4D05-84C0-4B314B1503DA}"/>
                </a:ext>
              </a:extLst>
            </p:cNvPr>
            <p:cNvSpPr/>
            <p:nvPr/>
          </p:nvSpPr>
          <p:spPr>
            <a:xfrm>
              <a:off x="186118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15304A30-4040-4B44-AB65-09BCE7FE06C6}"/>
                </a:ext>
              </a:extLst>
            </p:cNvPr>
            <p:cNvSpPr/>
            <p:nvPr/>
          </p:nvSpPr>
          <p:spPr>
            <a:xfrm>
              <a:off x="208597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a:extLst>
                <a:ext uri="{FF2B5EF4-FFF2-40B4-BE49-F238E27FC236}">
                  <a16:creationId xmlns:a16="http://schemas.microsoft.com/office/drawing/2014/main" id="{B33FF243-0DC5-4C5E-8B8F-11E8DCD983BE}"/>
                </a:ext>
              </a:extLst>
            </p:cNvPr>
            <p:cNvSpPr/>
            <p:nvPr/>
          </p:nvSpPr>
          <p:spPr>
            <a:xfrm>
              <a:off x="231076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4A3159B5-7432-436B-B3E3-2BD3228E3419}"/>
                </a:ext>
              </a:extLst>
            </p:cNvPr>
            <p:cNvSpPr/>
            <p:nvPr/>
          </p:nvSpPr>
          <p:spPr>
            <a:xfrm>
              <a:off x="253555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425B4C5C-AC18-400B-876E-60B9BC7B4933}"/>
                </a:ext>
              </a:extLst>
            </p:cNvPr>
            <p:cNvSpPr/>
            <p:nvPr/>
          </p:nvSpPr>
          <p:spPr>
            <a:xfrm>
              <a:off x="276034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29C5ECF5-30F2-4E98-8D3A-50891D41CE85}"/>
                </a:ext>
              </a:extLst>
            </p:cNvPr>
            <p:cNvSpPr/>
            <p:nvPr/>
          </p:nvSpPr>
          <p:spPr>
            <a:xfrm>
              <a:off x="298513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8380596D-2D76-4946-82D1-DA4E80BDC4AF}"/>
                </a:ext>
              </a:extLst>
            </p:cNvPr>
            <p:cNvSpPr/>
            <p:nvPr/>
          </p:nvSpPr>
          <p:spPr>
            <a:xfrm>
              <a:off x="197358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C7D6F15C-2E73-4F0C-9865-3D47FA1CBB0E}"/>
                </a:ext>
              </a:extLst>
            </p:cNvPr>
            <p:cNvSpPr/>
            <p:nvPr/>
          </p:nvSpPr>
          <p:spPr>
            <a:xfrm>
              <a:off x="219837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203D38A8-816C-4020-A7B1-3544F1E4683E}"/>
                </a:ext>
              </a:extLst>
            </p:cNvPr>
            <p:cNvSpPr/>
            <p:nvPr/>
          </p:nvSpPr>
          <p:spPr>
            <a:xfrm>
              <a:off x="242316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08F5519F-4C10-416E-9BCF-2EABDAA44B28}"/>
                </a:ext>
              </a:extLst>
            </p:cNvPr>
            <p:cNvSpPr/>
            <p:nvPr/>
          </p:nvSpPr>
          <p:spPr>
            <a:xfrm>
              <a:off x="264795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366BA691-C36F-4B2F-BABF-EA121365D4C0}"/>
                </a:ext>
              </a:extLst>
            </p:cNvPr>
            <p:cNvSpPr/>
            <p:nvPr/>
          </p:nvSpPr>
          <p:spPr>
            <a:xfrm>
              <a:off x="287274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282225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sym typeface="Wingdings" panose="05000000000000000000" pitchFamily="2" charset="2"/>
              </a:rPr>
              <a:t>Which is the odd one out?</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A. I think of a number. I multiply it by 4. I add 3. My answer is 11.</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B.</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C. 3</a:t>
            </a:r>
            <a:r>
              <a:rPr lang="en-GB" sz="2000" b="1" i="1" dirty="0">
                <a:solidFill>
                  <a:srgbClr val="FF0000"/>
                </a:solidFill>
                <a:latin typeface="Century Gothic" panose="020B0502020202020204" pitchFamily="34" charset="0"/>
                <a:sym typeface="Wingdings" panose="05000000000000000000" pitchFamily="2" charset="2"/>
              </a:rPr>
              <a:t>n</a:t>
            </a:r>
            <a:r>
              <a:rPr lang="en-GB" sz="2000" b="1" dirty="0">
                <a:solidFill>
                  <a:srgbClr val="FF0000"/>
                </a:solidFill>
                <a:latin typeface="Century Gothic" panose="020B0502020202020204" pitchFamily="34" charset="0"/>
                <a:sym typeface="Wingdings" panose="05000000000000000000" pitchFamily="2" charset="2"/>
              </a:rPr>
              <a:t> + 8 = 11</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Option C because the unknown number is 1. In the other options it is 2.</a:t>
            </a:r>
          </a:p>
          <a:p>
            <a:endParaRPr lang="en-GB" sz="2000" b="1" dirty="0">
              <a:solidFill>
                <a:schemeClr val="tx1"/>
              </a:solidFill>
              <a:latin typeface="Century Gothic" panose="020B0502020202020204" pitchFamily="34" charset="0"/>
              <a:sym typeface="Wingdings" panose="05000000000000000000" pitchFamily="2" charset="2"/>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55" name="Group 54">
            <a:extLst>
              <a:ext uri="{FF2B5EF4-FFF2-40B4-BE49-F238E27FC236}">
                <a16:creationId xmlns:a16="http://schemas.microsoft.com/office/drawing/2014/main" id="{AC5FFAE9-D883-464B-B70A-A07F3EECF611}"/>
              </a:ext>
            </a:extLst>
          </p:cNvPr>
          <p:cNvGrpSpPr/>
          <p:nvPr/>
        </p:nvGrpSpPr>
        <p:grpSpPr>
          <a:xfrm>
            <a:off x="676093" y="2475391"/>
            <a:ext cx="4121694" cy="686762"/>
            <a:chOff x="439809" y="4859919"/>
            <a:chExt cx="2690106" cy="448229"/>
          </a:xfrm>
        </p:grpSpPr>
        <p:grpSp>
          <p:nvGrpSpPr>
            <p:cNvPr id="56" name="Group 55">
              <a:extLst>
                <a:ext uri="{FF2B5EF4-FFF2-40B4-BE49-F238E27FC236}">
                  <a16:creationId xmlns:a16="http://schemas.microsoft.com/office/drawing/2014/main" id="{77881EE4-10DB-426E-AA2A-A2CE4EB53186}"/>
                </a:ext>
              </a:extLst>
            </p:cNvPr>
            <p:cNvGrpSpPr/>
            <p:nvPr/>
          </p:nvGrpSpPr>
          <p:grpSpPr>
            <a:xfrm>
              <a:off x="439809" y="4859919"/>
              <a:ext cx="451278" cy="448229"/>
              <a:chOff x="245499" y="4962646"/>
              <a:chExt cx="451278" cy="448229"/>
            </a:xfrm>
          </p:grpSpPr>
          <p:grpSp>
            <p:nvGrpSpPr>
              <p:cNvPr id="72" name="Group 71">
                <a:extLst>
                  <a:ext uri="{FF2B5EF4-FFF2-40B4-BE49-F238E27FC236}">
                    <a16:creationId xmlns:a16="http://schemas.microsoft.com/office/drawing/2014/main" id="{5DB4FCFC-575B-47B4-92E4-D3E8490049C3}"/>
                  </a:ext>
                </a:extLst>
              </p:cNvPr>
              <p:cNvGrpSpPr/>
              <p:nvPr/>
            </p:nvGrpSpPr>
            <p:grpSpPr>
              <a:xfrm>
                <a:off x="245499" y="5214106"/>
                <a:ext cx="451278" cy="196769"/>
                <a:chOff x="245499" y="5221726"/>
                <a:chExt cx="451278" cy="196769"/>
              </a:xfrm>
            </p:grpSpPr>
            <p:sp>
              <p:nvSpPr>
                <p:cNvPr id="76" name="Oval 75">
                  <a:extLst>
                    <a:ext uri="{FF2B5EF4-FFF2-40B4-BE49-F238E27FC236}">
                      <a16:creationId xmlns:a16="http://schemas.microsoft.com/office/drawing/2014/main" id="{0A567C15-A4A9-4C8A-8A3D-BDACC53FFC0D}"/>
                    </a:ext>
                  </a:extLst>
                </p:cNvPr>
                <p:cNvSpPr/>
                <p:nvPr/>
              </p:nvSpPr>
              <p:spPr>
                <a:xfrm>
                  <a:off x="500007" y="522172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7" name="Oval 76">
                  <a:extLst>
                    <a:ext uri="{FF2B5EF4-FFF2-40B4-BE49-F238E27FC236}">
                      <a16:creationId xmlns:a16="http://schemas.microsoft.com/office/drawing/2014/main" id="{B6CB6781-550A-4AB9-85E8-FE95E51FDC61}"/>
                    </a:ext>
                  </a:extLst>
                </p:cNvPr>
                <p:cNvSpPr/>
                <p:nvPr/>
              </p:nvSpPr>
              <p:spPr>
                <a:xfrm>
                  <a:off x="245499" y="522172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nvGrpSpPr>
              <p:cNvPr id="73" name="Group 72">
                <a:extLst>
                  <a:ext uri="{FF2B5EF4-FFF2-40B4-BE49-F238E27FC236}">
                    <a16:creationId xmlns:a16="http://schemas.microsoft.com/office/drawing/2014/main" id="{8F34DBBD-6D40-4650-98D2-7CF5A5AEA967}"/>
                  </a:ext>
                </a:extLst>
              </p:cNvPr>
              <p:cNvGrpSpPr/>
              <p:nvPr/>
            </p:nvGrpSpPr>
            <p:grpSpPr>
              <a:xfrm>
                <a:off x="245499" y="4962646"/>
                <a:ext cx="451278" cy="196769"/>
                <a:chOff x="245499" y="4962646"/>
                <a:chExt cx="451278" cy="196769"/>
              </a:xfrm>
            </p:grpSpPr>
            <p:sp>
              <p:nvSpPr>
                <p:cNvPr id="74" name="Oval 73">
                  <a:extLst>
                    <a:ext uri="{FF2B5EF4-FFF2-40B4-BE49-F238E27FC236}">
                      <a16:creationId xmlns:a16="http://schemas.microsoft.com/office/drawing/2014/main" id="{86F97D95-E83B-4069-8C80-9D14C13F562D}"/>
                    </a:ext>
                  </a:extLst>
                </p:cNvPr>
                <p:cNvSpPr/>
                <p:nvPr/>
              </p:nvSpPr>
              <p:spPr>
                <a:xfrm>
                  <a:off x="500007" y="496264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75" name="Oval 74">
                  <a:extLst>
                    <a:ext uri="{FF2B5EF4-FFF2-40B4-BE49-F238E27FC236}">
                      <a16:creationId xmlns:a16="http://schemas.microsoft.com/office/drawing/2014/main" id="{D17E5263-A311-4069-B1C5-3D0EF9C9740D}"/>
                    </a:ext>
                  </a:extLst>
                </p:cNvPr>
                <p:cNvSpPr/>
                <p:nvPr/>
              </p:nvSpPr>
              <p:spPr>
                <a:xfrm>
                  <a:off x="245499" y="4962646"/>
                  <a:ext cx="196770" cy="19676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grpSp>
        </p:grpSp>
        <p:sp>
          <p:nvSpPr>
            <p:cNvPr id="57" name="Rectangle 56">
              <a:extLst>
                <a:ext uri="{FF2B5EF4-FFF2-40B4-BE49-F238E27FC236}">
                  <a16:creationId xmlns:a16="http://schemas.microsoft.com/office/drawing/2014/main" id="{6407D0B2-B0F1-47EA-8F4D-87A8673345B0}"/>
                </a:ext>
              </a:extLst>
            </p:cNvPr>
            <p:cNvSpPr/>
            <p:nvPr/>
          </p:nvSpPr>
          <p:spPr>
            <a:xfrm>
              <a:off x="994410"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B055C709-0669-45A5-B957-A62660FBBDD7}"/>
                </a:ext>
              </a:extLst>
            </p:cNvPr>
            <p:cNvSpPr/>
            <p:nvPr/>
          </p:nvSpPr>
          <p:spPr>
            <a:xfrm>
              <a:off x="1219200"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58">
              <a:extLst>
                <a:ext uri="{FF2B5EF4-FFF2-40B4-BE49-F238E27FC236}">
                  <a16:creationId xmlns:a16="http://schemas.microsoft.com/office/drawing/2014/main" id="{33AE273E-C664-494A-94DE-E84D9255B96A}"/>
                </a:ext>
              </a:extLst>
            </p:cNvPr>
            <p:cNvSpPr/>
            <p:nvPr/>
          </p:nvSpPr>
          <p:spPr>
            <a:xfrm>
              <a:off x="1106805"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7F782B1D-4037-4BC1-B252-66EE3BF34723}"/>
                </a:ext>
              </a:extLst>
            </p:cNvPr>
            <p:cNvSpPr txBox="1"/>
            <p:nvPr/>
          </p:nvSpPr>
          <p:spPr>
            <a:xfrm>
              <a:off x="1410652" y="4946136"/>
              <a:ext cx="403860" cy="261140"/>
            </a:xfrm>
            <a:prstGeom prst="rect">
              <a:avLst/>
            </a:prstGeom>
            <a:noFill/>
          </p:spPr>
          <p:txBody>
            <a:bodyPr wrap="square" rtlCol="0" anchor="ctr">
              <a:spAutoFit/>
            </a:bodyPr>
            <a:lstStyle/>
            <a:p>
              <a:pPr algn="ctr"/>
              <a:r>
                <a:rPr lang="en-GB" sz="2000" b="1" dirty="0">
                  <a:latin typeface="Century Gothic" panose="020B0502020202020204" pitchFamily="34" charset="0"/>
                </a:rPr>
                <a:t>=</a:t>
              </a:r>
            </a:p>
          </p:txBody>
        </p:sp>
        <p:sp>
          <p:nvSpPr>
            <p:cNvPr id="61" name="Rectangle 60">
              <a:extLst>
                <a:ext uri="{FF2B5EF4-FFF2-40B4-BE49-F238E27FC236}">
                  <a16:creationId xmlns:a16="http://schemas.microsoft.com/office/drawing/2014/main" id="{F272C13C-451F-4D05-84C0-4B314B1503DA}"/>
                </a:ext>
              </a:extLst>
            </p:cNvPr>
            <p:cNvSpPr/>
            <p:nvPr/>
          </p:nvSpPr>
          <p:spPr>
            <a:xfrm>
              <a:off x="186118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Rectangle 61">
              <a:extLst>
                <a:ext uri="{FF2B5EF4-FFF2-40B4-BE49-F238E27FC236}">
                  <a16:creationId xmlns:a16="http://schemas.microsoft.com/office/drawing/2014/main" id="{15304A30-4040-4B44-AB65-09BCE7FE06C6}"/>
                </a:ext>
              </a:extLst>
            </p:cNvPr>
            <p:cNvSpPr/>
            <p:nvPr/>
          </p:nvSpPr>
          <p:spPr>
            <a:xfrm>
              <a:off x="208597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62">
              <a:extLst>
                <a:ext uri="{FF2B5EF4-FFF2-40B4-BE49-F238E27FC236}">
                  <a16:creationId xmlns:a16="http://schemas.microsoft.com/office/drawing/2014/main" id="{B33FF243-0DC5-4C5E-8B8F-11E8DCD983BE}"/>
                </a:ext>
              </a:extLst>
            </p:cNvPr>
            <p:cNvSpPr/>
            <p:nvPr/>
          </p:nvSpPr>
          <p:spPr>
            <a:xfrm>
              <a:off x="231076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a:extLst>
                <a:ext uri="{FF2B5EF4-FFF2-40B4-BE49-F238E27FC236}">
                  <a16:creationId xmlns:a16="http://schemas.microsoft.com/office/drawing/2014/main" id="{4A3159B5-7432-436B-B3E3-2BD3228E3419}"/>
                </a:ext>
              </a:extLst>
            </p:cNvPr>
            <p:cNvSpPr/>
            <p:nvPr/>
          </p:nvSpPr>
          <p:spPr>
            <a:xfrm>
              <a:off x="253555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a:extLst>
                <a:ext uri="{FF2B5EF4-FFF2-40B4-BE49-F238E27FC236}">
                  <a16:creationId xmlns:a16="http://schemas.microsoft.com/office/drawing/2014/main" id="{425B4C5C-AC18-400B-876E-60B9BC7B4933}"/>
                </a:ext>
              </a:extLst>
            </p:cNvPr>
            <p:cNvSpPr/>
            <p:nvPr/>
          </p:nvSpPr>
          <p:spPr>
            <a:xfrm>
              <a:off x="276034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ectangle 65">
              <a:extLst>
                <a:ext uri="{FF2B5EF4-FFF2-40B4-BE49-F238E27FC236}">
                  <a16:creationId xmlns:a16="http://schemas.microsoft.com/office/drawing/2014/main" id="{29C5ECF5-30F2-4E98-8D3A-50891D41CE85}"/>
                </a:ext>
              </a:extLst>
            </p:cNvPr>
            <p:cNvSpPr/>
            <p:nvPr/>
          </p:nvSpPr>
          <p:spPr>
            <a:xfrm>
              <a:off x="2985135" y="490916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a:extLst>
                <a:ext uri="{FF2B5EF4-FFF2-40B4-BE49-F238E27FC236}">
                  <a16:creationId xmlns:a16="http://schemas.microsoft.com/office/drawing/2014/main" id="{8380596D-2D76-4946-82D1-DA4E80BDC4AF}"/>
                </a:ext>
              </a:extLst>
            </p:cNvPr>
            <p:cNvSpPr/>
            <p:nvPr/>
          </p:nvSpPr>
          <p:spPr>
            <a:xfrm>
              <a:off x="197358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Rectangle 67">
              <a:extLst>
                <a:ext uri="{FF2B5EF4-FFF2-40B4-BE49-F238E27FC236}">
                  <a16:creationId xmlns:a16="http://schemas.microsoft.com/office/drawing/2014/main" id="{C7D6F15C-2E73-4F0C-9865-3D47FA1CBB0E}"/>
                </a:ext>
              </a:extLst>
            </p:cNvPr>
            <p:cNvSpPr/>
            <p:nvPr/>
          </p:nvSpPr>
          <p:spPr>
            <a:xfrm>
              <a:off x="219837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 name="Rectangle 68">
              <a:extLst>
                <a:ext uri="{FF2B5EF4-FFF2-40B4-BE49-F238E27FC236}">
                  <a16:creationId xmlns:a16="http://schemas.microsoft.com/office/drawing/2014/main" id="{203D38A8-816C-4020-A7B1-3544F1E4683E}"/>
                </a:ext>
              </a:extLst>
            </p:cNvPr>
            <p:cNvSpPr/>
            <p:nvPr/>
          </p:nvSpPr>
          <p:spPr>
            <a:xfrm>
              <a:off x="242316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a:extLst>
                <a:ext uri="{FF2B5EF4-FFF2-40B4-BE49-F238E27FC236}">
                  <a16:creationId xmlns:a16="http://schemas.microsoft.com/office/drawing/2014/main" id="{08F5519F-4C10-416E-9BCF-2EABDAA44B28}"/>
                </a:ext>
              </a:extLst>
            </p:cNvPr>
            <p:cNvSpPr/>
            <p:nvPr/>
          </p:nvSpPr>
          <p:spPr>
            <a:xfrm>
              <a:off x="264795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a:extLst>
                <a:ext uri="{FF2B5EF4-FFF2-40B4-BE49-F238E27FC236}">
                  <a16:creationId xmlns:a16="http://schemas.microsoft.com/office/drawing/2014/main" id="{366BA691-C36F-4B2F-BABF-EA121365D4C0}"/>
                </a:ext>
              </a:extLst>
            </p:cNvPr>
            <p:cNvSpPr/>
            <p:nvPr/>
          </p:nvSpPr>
          <p:spPr>
            <a:xfrm>
              <a:off x="2872740" y="5114903"/>
              <a:ext cx="144780" cy="14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328311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6" name="Picture 15">
            <a:extLst>
              <a:ext uri="{FF2B5EF4-FFF2-40B4-BE49-F238E27FC236}">
                <a16:creationId xmlns:a16="http://schemas.microsoft.com/office/drawing/2014/main" id="{E274FCEF-51DF-4C34-8E8B-DA9D03E2163E}"/>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7" name="Rectangle 16">
            <a:extLst>
              <a:ext uri="{FF2B5EF4-FFF2-40B4-BE49-F238E27FC236}">
                <a16:creationId xmlns:a16="http://schemas.microsoft.com/office/drawing/2014/main" id="{9ABD341A-4C29-45D7-AC1F-182F3347EB0D}"/>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Dan and Sangeet are creating word problems based on the equation below.</a:t>
            </a: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4</a:t>
            </a:r>
            <a:r>
              <a:rPr lang="en-GB" sz="2000" b="1" i="1" dirty="0">
                <a:solidFill>
                  <a:schemeClr val="tx1"/>
                </a:solidFill>
                <a:latin typeface="Century Gothic" panose="020B0502020202020204" pitchFamily="34" charset="0"/>
              </a:rPr>
              <a:t>e</a:t>
            </a:r>
            <a:r>
              <a:rPr lang="en-GB" sz="2000" b="1" dirty="0">
                <a:solidFill>
                  <a:schemeClr val="tx1"/>
                </a:solidFill>
                <a:latin typeface="Century Gothic" panose="020B0502020202020204" pitchFamily="34" charset="0"/>
              </a:rPr>
              <a:t> + </a:t>
            </a:r>
            <a:r>
              <a:rPr lang="en-GB" sz="2000" b="1" i="1" dirty="0">
                <a:solidFill>
                  <a:schemeClr val="tx1"/>
                </a:solidFill>
                <a:latin typeface="Century Gothic" panose="020B0502020202020204" pitchFamily="34" charset="0"/>
              </a:rPr>
              <a:t>f</a:t>
            </a:r>
            <a:r>
              <a:rPr lang="en-GB" sz="2000" b="1" dirty="0">
                <a:solidFill>
                  <a:schemeClr val="tx1"/>
                </a:solidFill>
                <a:latin typeface="Century Gothic" panose="020B0502020202020204" pitchFamily="34" charset="0"/>
              </a:rPr>
              <a:t> = 156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incorrect? Explain your answer.</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20" name="Group 19">
            <a:extLst>
              <a:ext uri="{FF2B5EF4-FFF2-40B4-BE49-F238E27FC236}">
                <a16:creationId xmlns:a16="http://schemas.microsoft.com/office/drawing/2014/main" id="{E224FBDB-3BE6-46FA-B14B-9B8E14FE02D7}"/>
              </a:ext>
            </a:extLst>
          </p:cNvPr>
          <p:cNvGrpSpPr/>
          <p:nvPr/>
        </p:nvGrpSpPr>
        <p:grpSpPr>
          <a:xfrm>
            <a:off x="2283678" y="2327379"/>
            <a:ext cx="4576645" cy="2044676"/>
            <a:chOff x="3492672" y="7265745"/>
            <a:chExt cx="3154848" cy="1409470"/>
          </a:xfrm>
        </p:grpSpPr>
        <p:grpSp>
          <p:nvGrpSpPr>
            <p:cNvPr id="21" name="Group 20">
              <a:extLst>
                <a:ext uri="{FF2B5EF4-FFF2-40B4-BE49-F238E27FC236}">
                  <a16:creationId xmlns:a16="http://schemas.microsoft.com/office/drawing/2014/main" id="{E2C97E36-BF7B-4CD4-ABA7-5B7809D5AE64}"/>
                </a:ext>
              </a:extLst>
            </p:cNvPr>
            <p:cNvGrpSpPr/>
            <p:nvPr/>
          </p:nvGrpSpPr>
          <p:grpSpPr>
            <a:xfrm>
              <a:off x="3615719" y="7265745"/>
              <a:ext cx="3031801" cy="682775"/>
              <a:chOff x="3615719" y="7132649"/>
              <a:chExt cx="3031801" cy="682775"/>
            </a:xfrm>
          </p:grpSpPr>
          <p:sp>
            <p:nvSpPr>
              <p:cNvPr id="25" name="Rounded Rectangular Callout 2">
                <a:extLst>
                  <a:ext uri="{FF2B5EF4-FFF2-40B4-BE49-F238E27FC236}">
                    <a16:creationId xmlns:a16="http://schemas.microsoft.com/office/drawing/2014/main" id="{FC14835A-A0E7-49A7-A91F-2189CB29B2E4}"/>
                  </a:ext>
                </a:extLst>
              </p:cNvPr>
              <p:cNvSpPr/>
              <p:nvPr/>
            </p:nvSpPr>
            <p:spPr>
              <a:xfrm>
                <a:off x="4523023" y="7132649"/>
                <a:ext cx="2124497" cy="577890"/>
              </a:xfrm>
              <a:prstGeom prst="wedgeRoundRectCallout">
                <a:avLst>
                  <a:gd name="adj1" fmla="val -59004"/>
                  <a:gd name="adj2" fmla="val 16963"/>
                  <a:gd name="adj3" fmla="val 16667"/>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I put 4 marbles and one toy car on a scale. Together they weigh 156g.</a:t>
                </a:r>
                <a:endParaRPr lang="en-GB" sz="1600" dirty="0"/>
              </a:p>
            </p:txBody>
          </p:sp>
          <p:sp>
            <p:nvSpPr>
              <p:cNvPr id="26" name="TextBox 25">
                <a:extLst>
                  <a:ext uri="{FF2B5EF4-FFF2-40B4-BE49-F238E27FC236}">
                    <a16:creationId xmlns:a16="http://schemas.microsoft.com/office/drawing/2014/main" id="{4AA346C9-F205-4662-A407-39A2F75BBDA4}"/>
                  </a:ext>
                </a:extLst>
              </p:cNvPr>
              <p:cNvSpPr txBox="1"/>
              <p:nvPr/>
            </p:nvSpPr>
            <p:spPr>
              <a:xfrm>
                <a:off x="3615719" y="7582047"/>
                <a:ext cx="716280" cy="233377"/>
              </a:xfrm>
              <a:prstGeom prst="rect">
                <a:avLst/>
              </a:prstGeom>
              <a:noFill/>
            </p:spPr>
            <p:txBody>
              <a:bodyPr wrap="square" rtlCol="0" anchor="ctr">
                <a:spAutoFit/>
              </a:bodyPr>
              <a:lstStyle/>
              <a:p>
                <a:pPr algn="ctr"/>
                <a:r>
                  <a:rPr lang="en-GB" sz="1600" b="1" dirty="0">
                    <a:latin typeface="Century Gothic" panose="020B0502020202020204" pitchFamily="34" charset="0"/>
                  </a:rPr>
                  <a:t>Dan</a:t>
                </a:r>
              </a:p>
            </p:txBody>
          </p:sp>
        </p:grpSp>
        <p:grpSp>
          <p:nvGrpSpPr>
            <p:cNvPr id="22" name="Group 21">
              <a:extLst>
                <a:ext uri="{FF2B5EF4-FFF2-40B4-BE49-F238E27FC236}">
                  <a16:creationId xmlns:a16="http://schemas.microsoft.com/office/drawing/2014/main" id="{B2194E09-01C7-4444-B25A-AD755E80C9B0}"/>
                </a:ext>
              </a:extLst>
            </p:cNvPr>
            <p:cNvGrpSpPr/>
            <p:nvPr/>
          </p:nvGrpSpPr>
          <p:grpSpPr>
            <a:xfrm>
              <a:off x="3492672" y="7985325"/>
              <a:ext cx="3092038" cy="689890"/>
              <a:chOff x="3492672" y="7959925"/>
              <a:chExt cx="3092038" cy="689890"/>
            </a:xfrm>
          </p:grpSpPr>
          <p:sp>
            <p:nvSpPr>
              <p:cNvPr id="23" name="Rounded Rectangular Callout 62">
                <a:extLst>
                  <a:ext uri="{FF2B5EF4-FFF2-40B4-BE49-F238E27FC236}">
                    <a16:creationId xmlns:a16="http://schemas.microsoft.com/office/drawing/2014/main" id="{83E6AB9B-C006-4632-9E53-97F7B0057F10}"/>
                  </a:ext>
                </a:extLst>
              </p:cNvPr>
              <p:cNvSpPr/>
              <p:nvPr/>
            </p:nvSpPr>
            <p:spPr>
              <a:xfrm>
                <a:off x="3492672" y="7959925"/>
                <a:ext cx="2124497" cy="577890"/>
              </a:xfrm>
              <a:prstGeom prst="wedgeRoundRectCallout">
                <a:avLst>
                  <a:gd name="adj1" fmla="val 60970"/>
                  <a:gd name="adj2" fmla="val 25629"/>
                  <a:gd name="adj3" fmla="val 16667"/>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I think of a number. I add another number to it and multiply by 4 to make 156. </a:t>
                </a:r>
                <a:endParaRPr lang="en-GB" sz="1600" dirty="0"/>
              </a:p>
            </p:txBody>
          </p:sp>
          <p:sp>
            <p:nvSpPr>
              <p:cNvPr id="24" name="TextBox 23">
                <a:extLst>
                  <a:ext uri="{FF2B5EF4-FFF2-40B4-BE49-F238E27FC236}">
                    <a16:creationId xmlns:a16="http://schemas.microsoft.com/office/drawing/2014/main" id="{ABAF2C4E-E8B0-4375-A418-C1EEB2770B39}"/>
                  </a:ext>
                </a:extLst>
              </p:cNvPr>
              <p:cNvSpPr txBox="1"/>
              <p:nvPr/>
            </p:nvSpPr>
            <p:spPr>
              <a:xfrm>
                <a:off x="5792710" y="8416437"/>
                <a:ext cx="792000" cy="233378"/>
              </a:xfrm>
              <a:prstGeom prst="rect">
                <a:avLst/>
              </a:prstGeom>
              <a:noFill/>
            </p:spPr>
            <p:txBody>
              <a:bodyPr wrap="square" rtlCol="0" anchor="ctr">
                <a:spAutoFit/>
              </a:bodyPr>
              <a:lstStyle/>
              <a:p>
                <a:pPr algn="ctr"/>
                <a:r>
                  <a:rPr lang="en-GB" sz="1600" b="1" dirty="0">
                    <a:latin typeface="Century Gothic" panose="020B0502020202020204" pitchFamily="34" charset="0"/>
                  </a:rPr>
                  <a:t>Sangeet</a:t>
                </a:r>
              </a:p>
            </p:txBody>
          </p:sp>
        </p:grpSp>
      </p:grpSp>
    </p:spTree>
    <p:extLst>
      <p:ext uri="{BB962C8B-B14F-4D97-AF65-F5344CB8AC3E}">
        <p14:creationId xmlns:p14="http://schemas.microsoft.com/office/powerpoint/2010/main" val="2644427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6" name="Picture 15">
            <a:extLst>
              <a:ext uri="{FF2B5EF4-FFF2-40B4-BE49-F238E27FC236}">
                <a16:creationId xmlns:a16="http://schemas.microsoft.com/office/drawing/2014/main" id="{E274FCEF-51DF-4C34-8E8B-DA9D03E2163E}"/>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7" name="Rectangle 16">
            <a:extLst>
              <a:ext uri="{FF2B5EF4-FFF2-40B4-BE49-F238E27FC236}">
                <a16:creationId xmlns:a16="http://schemas.microsoft.com/office/drawing/2014/main" id="{9ABD341A-4C29-45D7-AC1F-182F3347EB0D}"/>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Dan and Sangeet are creating word problems based on the equation below.</a:t>
            </a: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4</a:t>
            </a:r>
            <a:r>
              <a:rPr lang="en-GB" sz="2000" b="1" i="1" dirty="0">
                <a:solidFill>
                  <a:schemeClr val="tx1"/>
                </a:solidFill>
                <a:latin typeface="Century Gothic" panose="020B0502020202020204" pitchFamily="34" charset="0"/>
              </a:rPr>
              <a:t>e</a:t>
            </a:r>
            <a:r>
              <a:rPr lang="en-GB" sz="2000" b="1" dirty="0">
                <a:solidFill>
                  <a:schemeClr val="tx1"/>
                </a:solidFill>
                <a:latin typeface="Century Gothic" panose="020B0502020202020204" pitchFamily="34" charset="0"/>
              </a:rPr>
              <a:t> + </a:t>
            </a:r>
            <a:r>
              <a:rPr lang="en-GB" sz="2000" b="1" i="1" dirty="0">
                <a:solidFill>
                  <a:schemeClr val="tx1"/>
                </a:solidFill>
                <a:latin typeface="Century Gothic" panose="020B0502020202020204" pitchFamily="34" charset="0"/>
              </a:rPr>
              <a:t>f</a:t>
            </a:r>
            <a:r>
              <a:rPr lang="en-GB" sz="2000" b="1" dirty="0">
                <a:solidFill>
                  <a:schemeClr val="tx1"/>
                </a:solidFill>
                <a:latin typeface="Century Gothic" panose="020B0502020202020204" pitchFamily="34" charset="0"/>
              </a:rPr>
              <a:t> = 156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incorrect? Explain your answer.</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Sangeet is incorrect because… </a:t>
            </a: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20" name="Group 19">
            <a:extLst>
              <a:ext uri="{FF2B5EF4-FFF2-40B4-BE49-F238E27FC236}">
                <a16:creationId xmlns:a16="http://schemas.microsoft.com/office/drawing/2014/main" id="{E224FBDB-3BE6-46FA-B14B-9B8E14FE02D7}"/>
              </a:ext>
            </a:extLst>
          </p:cNvPr>
          <p:cNvGrpSpPr/>
          <p:nvPr/>
        </p:nvGrpSpPr>
        <p:grpSpPr>
          <a:xfrm>
            <a:off x="2283678" y="2327379"/>
            <a:ext cx="4576645" cy="2044676"/>
            <a:chOff x="3492672" y="7265745"/>
            <a:chExt cx="3154848" cy="1409470"/>
          </a:xfrm>
        </p:grpSpPr>
        <p:grpSp>
          <p:nvGrpSpPr>
            <p:cNvPr id="21" name="Group 20">
              <a:extLst>
                <a:ext uri="{FF2B5EF4-FFF2-40B4-BE49-F238E27FC236}">
                  <a16:creationId xmlns:a16="http://schemas.microsoft.com/office/drawing/2014/main" id="{E2C97E36-BF7B-4CD4-ABA7-5B7809D5AE64}"/>
                </a:ext>
              </a:extLst>
            </p:cNvPr>
            <p:cNvGrpSpPr/>
            <p:nvPr/>
          </p:nvGrpSpPr>
          <p:grpSpPr>
            <a:xfrm>
              <a:off x="3615719" y="7265745"/>
              <a:ext cx="3031801" cy="682775"/>
              <a:chOff x="3615719" y="7132649"/>
              <a:chExt cx="3031801" cy="682775"/>
            </a:xfrm>
          </p:grpSpPr>
          <p:sp>
            <p:nvSpPr>
              <p:cNvPr id="25" name="Rounded Rectangular Callout 2">
                <a:extLst>
                  <a:ext uri="{FF2B5EF4-FFF2-40B4-BE49-F238E27FC236}">
                    <a16:creationId xmlns:a16="http://schemas.microsoft.com/office/drawing/2014/main" id="{FC14835A-A0E7-49A7-A91F-2189CB29B2E4}"/>
                  </a:ext>
                </a:extLst>
              </p:cNvPr>
              <p:cNvSpPr/>
              <p:nvPr/>
            </p:nvSpPr>
            <p:spPr>
              <a:xfrm>
                <a:off x="4523023" y="7132649"/>
                <a:ext cx="2124497" cy="577890"/>
              </a:xfrm>
              <a:prstGeom prst="wedgeRoundRectCallout">
                <a:avLst>
                  <a:gd name="adj1" fmla="val -59004"/>
                  <a:gd name="adj2" fmla="val 16963"/>
                  <a:gd name="adj3" fmla="val 16667"/>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I put 4 marbles and one toy car on a scale. Together they weigh 156g.</a:t>
                </a:r>
                <a:endParaRPr lang="en-GB" sz="1600" dirty="0"/>
              </a:p>
            </p:txBody>
          </p:sp>
          <p:sp>
            <p:nvSpPr>
              <p:cNvPr id="26" name="TextBox 25">
                <a:extLst>
                  <a:ext uri="{FF2B5EF4-FFF2-40B4-BE49-F238E27FC236}">
                    <a16:creationId xmlns:a16="http://schemas.microsoft.com/office/drawing/2014/main" id="{4AA346C9-F205-4662-A407-39A2F75BBDA4}"/>
                  </a:ext>
                </a:extLst>
              </p:cNvPr>
              <p:cNvSpPr txBox="1"/>
              <p:nvPr/>
            </p:nvSpPr>
            <p:spPr>
              <a:xfrm>
                <a:off x="3615719" y="7582047"/>
                <a:ext cx="716280" cy="233377"/>
              </a:xfrm>
              <a:prstGeom prst="rect">
                <a:avLst/>
              </a:prstGeom>
              <a:noFill/>
            </p:spPr>
            <p:txBody>
              <a:bodyPr wrap="square" rtlCol="0" anchor="ctr">
                <a:spAutoFit/>
              </a:bodyPr>
              <a:lstStyle/>
              <a:p>
                <a:pPr algn="ctr"/>
                <a:r>
                  <a:rPr lang="en-GB" sz="1600" b="1" dirty="0">
                    <a:latin typeface="Century Gothic" panose="020B0502020202020204" pitchFamily="34" charset="0"/>
                  </a:rPr>
                  <a:t>Dan</a:t>
                </a:r>
              </a:p>
            </p:txBody>
          </p:sp>
        </p:grpSp>
        <p:grpSp>
          <p:nvGrpSpPr>
            <p:cNvPr id="22" name="Group 21">
              <a:extLst>
                <a:ext uri="{FF2B5EF4-FFF2-40B4-BE49-F238E27FC236}">
                  <a16:creationId xmlns:a16="http://schemas.microsoft.com/office/drawing/2014/main" id="{B2194E09-01C7-4444-B25A-AD755E80C9B0}"/>
                </a:ext>
              </a:extLst>
            </p:cNvPr>
            <p:cNvGrpSpPr/>
            <p:nvPr/>
          </p:nvGrpSpPr>
          <p:grpSpPr>
            <a:xfrm>
              <a:off x="3492672" y="7985325"/>
              <a:ext cx="3092038" cy="689890"/>
              <a:chOff x="3492672" y="7959925"/>
              <a:chExt cx="3092038" cy="689890"/>
            </a:xfrm>
          </p:grpSpPr>
          <p:sp>
            <p:nvSpPr>
              <p:cNvPr id="23" name="Rounded Rectangular Callout 62">
                <a:extLst>
                  <a:ext uri="{FF2B5EF4-FFF2-40B4-BE49-F238E27FC236}">
                    <a16:creationId xmlns:a16="http://schemas.microsoft.com/office/drawing/2014/main" id="{83E6AB9B-C006-4632-9E53-97F7B0057F10}"/>
                  </a:ext>
                </a:extLst>
              </p:cNvPr>
              <p:cNvSpPr/>
              <p:nvPr/>
            </p:nvSpPr>
            <p:spPr>
              <a:xfrm>
                <a:off x="3492672" y="7959925"/>
                <a:ext cx="2124497" cy="577890"/>
              </a:xfrm>
              <a:prstGeom prst="wedgeRoundRectCallout">
                <a:avLst>
                  <a:gd name="adj1" fmla="val 60970"/>
                  <a:gd name="adj2" fmla="val 25629"/>
                  <a:gd name="adj3" fmla="val 16667"/>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I think of a number. I add another number to it and multiply by 4 to make 156. </a:t>
                </a:r>
                <a:endParaRPr lang="en-GB" sz="1600" dirty="0"/>
              </a:p>
            </p:txBody>
          </p:sp>
          <p:sp>
            <p:nvSpPr>
              <p:cNvPr id="24" name="TextBox 23">
                <a:extLst>
                  <a:ext uri="{FF2B5EF4-FFF2-40B4-BE49-F238E27FC236}">
                    <a16:creationId xmlns:a16="http://schemas.microsoft.com/office/drawing/2014/main" id="{ABAF2C4E-E8B0-4375-A418-C1EEB2770B39}"/>
                  </a:ext>
                </a:extLst>
              </p:cNvPr>
              <p:cNvSpPr txBox="1"/>
              <p:nvPr/>
            </p:nvSpPr>
            <p:spPr>
              <a:xfrm>
                <a:off x="5792710" y="8416437"/>
                <a:ext cx="792000" cy="233378"/>
              </a:xfrm>
              <a:prstGeom prst="rect">
                <a:avLst/>
              </a:prstGeom>
              <a:noFill/>
            </p:spPr>
            <p:txBody>
              <a:bodyPr wrap="square" rtlCol="0" anchor="ctr">
                <a:spAutoFit/>
              </a:bodyPr>
              <a:lstStyle/>
              <a:p>
                <a:pPr algn="ctr"/>
                <a:r>
                  <a:rPr lang="en-GB" sz="1600" b="1" dirty="0">
                    <a:latin typeface="Century Gothic" panose="020B0502020202020204" pitchFamily="34" charset="0"/>
                  </a:rPr>
                  <a:t>Sangeet</a:t>
                </a:r>
              </a:p>
            </p:txBody>
          </p:sp>
        </p:grpSp>
      </p:grpSp>
    </p:spTree>
    <p:extLst>
      <p:ext uri="{BB962C8B-B14F-4D97-AF65-F5344CB8AC3E}">
        <p14:creationId xmlns:p14="http://schemas.microsoft.com/office/powerpoint/2010/main" val="1965349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Spring Block 3 – Algebra</a:t>
            </a:r>
            <a:endParaRPr lang="en-GB" sz="1600" b="1" dirty="0">
              <a:solidFill>
                <a:srgbClr val="E7E6E6">
                  <a:lumMod val="25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6: Word Problems</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930899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6" name="Picture 15">
            <a:extLst>
              <a:ext uri="{FF2B5EF4-FFF2-40B4-BE49-F238E27FC236}">
                <a16:creationId xmlns:a16="http://schemas.microsoft.com/office/drawing/2014/main" id="{E274FCEF-51DF-4C34-8E8B-DA9D03E2163E}"/>
              </a:ext>
            </a:extLst>
          </p:cNvPr>
          <p:cNvPicPr>
            <a:picLocks noChangeAspect="1"/>
          </p:cNvPicPr>
          <p:nvPr/>
        </p:nvPicPr>
        <p:blipFill>
          <a:blip r:embed="rId4"/>
          <a:stretch>
            <a:fillRect/>
          </a:stretch>
        </p:blipFill>
        <p:spPr>
          <a:xfrm>
            <a:off x="115438" y="148682"/>
            <a:ext cx="8913124" cy="6322100"/>
          </a:xfrm>
          <a:prstGeom prst="rect">
            <a:avLst/>
          </a:prstGeom>
        </p:spPr>
      </p:pic>
      <p:sp>
        <p:nvSpPr>
          <p:cNvPr id="17" name="Rectangle 16">
            <a:extLst>
              <a:ext uri="{FF2B5EF4-FFF2-40B4-BE49-F238E27FC236}">
                <a16:creationId xmlns:a16="http://schemas.microsoft.com/office/drawing/2014/main" id="{9ABD341A-4C29-45D7-AC1F-182F3347EB0D}"/>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Dan and Sangeet are creating word problems based on the equation below.</a:t>
            </a:r>
          </a:p>
          <a:p>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4</a:t>
            </a:r>
            <a:r>
              <a:rPr lang="en-GB" sz="2000" b="1" i="1" dirty="0">
                <a:solidFill>
                  <a:schemeClr val="tx1"/>
                </a:solidFill>
                <a:latin typeface="Century Gothic" panose="020B0502020202020204" pitchFamily="34" charset="0"/>
              </a:rPr>
              <a:t>e</a:t>
            </a:r>
            <a:r>
              <a:rPr lang="en-GB" sz="2000" b="1" dirty="0">
                <a:solidFill>
                  <a:schemeClr val="tx1"/>
                </a:solidFill>
                <a:latin typeface="Century Gothic" panose="020B0502020202020204" pitchFamily="34" charset="0"/>
              </a:rPr>
              <a:t> + </a:t>
            </a:r>
            <a:r>
              <a:rPr lang="en-GB" sz="2000" b="1" i="1" dirty="0">
                <a:solidFill>
                  <a:schemeClr val="tx1"/>
                </a:solidFill>
                <a:latin typeface="Century Gothic" panose="020B0502020202020204" pitchFamily="34" charset="0"/>
              </a:rPr>
              <a:t>f</a:t>
            </a:r>
            <a:r>
              <a:rPr lang="en-GB" sz="2000" b="1" dirty="0">
                <a:solidFill>
                  <a:schemeClr val="tx1"/>
                </a:solidFill>
                <a:latin typeface="Century Gothic" panose="020B0502020202020204" pitchFamily="34" charset="0"/>
              </a:rPr>
              <a:t> = 156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Who is incorrect? Explain your answer.</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Sangeet is incorrect because she only needs to multiply </a:t>
            </a:r>
            <a:r>
              <a:rPr lang="en-GB" sz="2000" b="1" i="1" dirty="0">
                <a:solidFill>
                  <a:srgbClr val="FF0000"/>
                </a:solidFill>
                <a:latin typeface="Century Gothic" panose="020B0502020202020204" pitchFamily="34" charset="0"/>
              </a:rPr>
              <a:t>e </a:t>
            </a:r>
            <a:r>
              <a:rPr lang="en-GB" sz="2000" b="1" dirty="0">
                <a:solidFill>
                  <a:srgbClr val="FF0000"/>
                </a:solidFill>
                <a:latin typeface="Century Gothic" panose="020B0502020202020204" pitchFamily="34" charset="0"/>
              </a:rPr>
              <a:t>(the marbles) by 4. Her order of operations is incorrect. </a:t>
            </a:r>
          </a:p>
          <a:p>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grpSp>
        <p:nvGrpSpPr>
          <p:cNvPr id="20" name="Group 19">
            <a:extLst>
              <a:ext uri="{FF2B5EF4-FFF2-40B4-BE49-F238E27FC236}">
                <a16:creationId xmlns:a16="http://schemas.microsoft.com/office/drawing/2014/main" id="{E224FBDB-3BE6-46FA-B14B-9B8E14FE02D7}"/>
              </a:ext>
            </a:extLst>
          </p:cNvPr>
          <p:cNvGrpSpPr/>
          <p:nvPr/>
        </p:nvGrpSpPr>
        <p:grpSpPr>
          <a:xfrm>
            <a:off x="2283678" y="2327379"/>
            <a:ext cx="4576645" cy="2044676"/>
            <a:chOff x="3492672" y="7265745"/>
            <a:chExt cx="3154848" cy="1409470"/>
          </a:xfrm>
        </p:grpSpPr>
        <p:grpSp>
          <p:nvGrpSpPr>
            <p:cNvPr id="21" name="Group 20">
              <a:extLst>
                <a:ext uri="{FF2B5EF4-FFF2-40B4-BE49-F238E27FC236}">
                  <a16:creationId xmlns:a16="http://schemas.microsoft.com/office/drawing/2014/main" id="{E2C97E36-BF7B-4CD4-ABA7-5B7809D5AE64}"/>
                </a:ext>
              </a:extLst>
            </p:cNvPr>
            <p:cNvGrpSpPr/>
            <p:nvPr/>
          </p:nvGrpSpPr>
          <p:grpSpPr>
            <a:xfrm>
              <a:off x="3615719" y="7265745"/>
              <a:ext cx="3031801" cy="682775"/>
              <a:chOff x="3615719" y="7132649"/>
              <a:chExt cx="3031801" cy="682775"/>
            </a:xfrm>
          </p:grpSpPr>
          <p:sp>
            <p:nvSpPr>
              <p:cNvPr id="25" name="Rounded Rectangular Callout 2">
                <a:extLst>
                  <a:ext uri="{FF2B5EF4-FFF2-40B4-BE49-F238E27FC236}">
                    <a16:creationId xmlns:a16="http://schemas.microsoft.com/office/drawing/2014/main" id="{FC14835A-A0E7-49A7-A91F-2189CB29B2E4}"/>
                  </a:ext>
                </a:extLst>
              </p:cNvPr>
              <p:cNvSpPr/>
              <p:nvPr/>
            </p:nvSpPr>
            <p:spPr>
              <a:xfrm>
                <a:off x="4523023" y="7132649"/>
                <a:ext cx="2124497" cy="577890"/>
              </a:xfrm>
              <a:prstGeom prst="wedgeRoundRectCallout">
                <a:avLst>
                  <a:gd name="adj1" fmla="val -59004"/>
                  <a:gd name="adj2" fmla="val 16963"/>
                  <a:gd name="adj3" fmla="val 16667"/>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I put 4 marbles and one toy car on a scale. Together they weigh 156g.</a:t>
                </a:r>
                <a:endParaRPr lang="en-GB" sz="1600" dirty="0"/>
              </a:p>
            </p:txBody>
          </p:sp>
          <p:sp>
            <p:nvSpPr>
              <p:cNvPr id="26" name="TextBox 25">
                <a:extLst>
                  <a:ext uri="{FF2B5EF4-FFF2-40B4-BE49-F238E27FC236}">
                    <a16:creationId xmlns:a16="http://schemas.microsoft.com/office/drawing/2014/main" id="{4AA346C9-F205-4662-A407-39A2F75BBDA4}"/>
                  </a:ext>
                </a:extLst>
              </p:cNvPr>
              <p:cNvSpPr txBox="1"/>
              <p:nvPr/>
            </p:nvSpPr>
            <p:spPr>
              <a:xfrm>
                <a:off x="3615719" y="7582047"/>
                <a:ext cx="716280" cy="233377"/>
              </a:xfrm>
              <a:prstGeom prst="rect">
                <a:avLst/>
              </a:prstGeom>
              <a:noFill/>
            </p:spPr>
            <p:txBody>
              <a:bodyPr wrap="square" rtlCol="0" anchor="ctr">
                <a:spAutoFit/>
              </a:bodyPr>
              <a:lstStyle/>
              <a:p>
                <a:pPr algn="ctr"/>
                <a:r>
                  <a:rPr lang="en-GB" sz="1600" b="1" dirty="0">
                    <a:latin typeface="Century Gothic" panose="020B0502020202020204" pitchFamily="34" charset="0"/>
                  </a:rPr>
                  <a:t>Dan</a:t>
                </a:r>
              </a:p>
            </p:txBody>
          </p:sp>
        </p:grpSp>
        <p:grpSp>
          <p:nvGrpSpPr>
            <p:cNvPr id="22" name="Group 21">
              <a:extLst>
                <a:ext uri="{FF2B5EF4-FFF2-40B4-BE49-F238E27FC236}">
                  <a16:creationId xmlns:a16="http://schemas.microsoft.com/office/drawing/2014/main" id="{B2194E09-01C7-4444-B25A-AD755E80C9B0}"/>
                </a:ext>
              </a:extLst>
            </p:cNvPr>
            <p:cNvGrpSpPr/>
            <p:nvPr/>
          </p:nvGrpSpPr>
          <p:grpSpPr>
            <a:xfrm>
              <a:off x="3492672" y="7985325"/>
              <a:ext cx="3092038" cy="689890"/>
              <a:chOff x="3492672" y="7959925"/>
              <a:chExt cx="3092038" cy="689890"/>
            </a:xfrm>
          </p:grpSpPr>
          <p:sp>
            <p:nvSpPr>
              <p:cNvPr id="23" name="Rounded Rectangular Callout 62">
                <a:extLst>
                  <a:ext uri="{FF2B5EF4-FFF2-40B4-BE49-F238E27FC236}">
                    <a16:creationId xmlns:a16="http://schemas.microsoft.com/office/drawing/2014/main" id="{83E6AB9B-C006-4632-9E53-97F7B0057F10}"/>
                  </a:ext>
                </a:extLst>
              </p:cNvPr>
              <p:cNvSpPr/>
              <p:nvPr/>
            </p:nvSpPr>
            <p:spPr>
              <a:xfrm>
                <a:off x="3492672" y="7959925"/>
                <a:ext cx="2124497" cy="577890"/>
              </a:xfrm>
              <a:prstGeom prst="wedgeRoundRectCallout">
                <a:avLst>
                  <a:gd name="adj1" fmla="val 60970"/>
                  <a:gd name="adj2" fmla="val 25629"/>
                  <a:gd name="adj3" fmla="val 16667"/>
                </a:avLst>
              </a:prstGeom>
              <a:solidFill>
                <a:schemeClr val="bg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b="1" dirty="0">
                    <a:latin typeface="Century Gothic" panose="020B0502020202020204" pitchFamily="34" charset="0"/>
                  </a:rPr>
                  <a:t>I think of a number. I add another number to it and multiply by 4 to make 156. </a:t>
                </a:r>
                <a:endParaRPr lang="en-GB" sz="1600" dirty="0"/>
              </a:p>
            </p:txBody>
          </p:sp>
          <p:sp>
            <p:nvSpPr>
              <p:cNvPr id="24" name="TextBox 23">
                <a:extLst>
                  <a:ext uri="{FF2B5EF4-FFF2-40B4-BE49-F238E27FC236}">
                    <a16:creationId xmlns:a16="http://schemas.microsoft.com/office/drawing/2014/main" id="{ABAF2C4E-E8B0-4375-A418-C1EEB2770B39}"/>
                  </a:ext>
                </a:extLst>
              </p:cNvPr>
              <p:cNvSpPr txBox="1"/>
              <p:nvPr/>
            </p:nvSpPr>
            <p:spPr>
              <a:xfrm>
                <a:off x="5792710" y="8416437"/>
                <a:ext cx="792000" cy="233378"/>
              </a:xfrm>
              <a:prstGeom prst="rect">
                <a:avLst/>
              </a:prstGeom>
              <a:noFill/>
            </p:spPr>
            <p:txBody>
              <a:bodyPr wrap="square" rtlCol="0" anchor="ctr">
                <a:spAutoFit/>
              </a:bodyPr>
              <a:lstStyle/>
              <a:p>
                <a:pPr algn="ctr"/>
                <a:r>
                  <a:rPr lang="en-GB" sz="1600" b="1" dirty="0">
                    <a:latin typeface="Century Gothic" panose="020B0502020202020204" pitchFamily="34" charset="0"/>
                  </a:rPr>
                  <a:t>Sangeet</a:t>
                </a:r>
              </a:p>
            </p:txBody>
          </p:sp>
        </p:grpSp>
      </p:grpSp>
    </p:spTree>
    <p:extLst>
      <p:ext uri="{BB962C8B-B14F-4D97-AF65-F5344CB8AC3E}">
        <p14:creationId xmlns:p14="http://schemas.microsoft.com/office/powerpoint/2010/main" val="3569268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Mason is creating word problems from equations which have been built in stages. Can you match the word problems to the equations?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Can you create a word problem for the remaining equation?</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F626D606-0A35-44FE-8B31-7951447DC9F4}"/>
              </a:ext>
            </a:extLst>
          </p:cNvPr>
          <p:cNvGraphicFramePr>
            <a:graphicFrameLocks noGrp="1"/>
          </p:cNvGraphicFramePr>
          <p:nvPr>
            <p:extLst>
              <p:ext uri="{D42A27DB-BD31-4B8C-83A1-F6EECF244321}">
                <p14:modId xmlns:p14="http://schemas.microsoft.com/office/powerpoint/2010/main" val="3347571069"/>
              </p:ext>
            </p:extLst>
          </p:nvPr>
        </p:nvGraphicFramePr>
        <p:xfrm>
          <a:off x="1273644" y="3962469"/>
          <a:ext cx="2268000" cy="900000"/>
        </p:xfrm>
        <a:graphic>
          <a:graphicData uri="http://schemas.openxmlformats.org/drawingml/2006/table">
            <a:tbl>
              <a:tblPr firstRow="1" bandRow="1">
                <a:tableStyleId>{5940675A-B579-460E-94D1-54222C63F5DA}</a:tableStyleId>
              </a:tblPr>
              <a:tblGrid>
                <a:gridCol w="2268000">
                  <a:extLst>
                    <a:ext uri="{9D8B030D-6E8A-4147-A177-3AD203B41FA5}">
                      <a16:colId xmlns:a16="http://schemas.microsoft.com/office/drawing/2014/main" val="3926328753"/>
                    </a:ext>
                  </a:extLst>
                </a:gridCol>
              </a:tblGrid>
              <a:tr h="90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b="1" dirty="0">
                        <a:solidFill>
                          <a:srgbClr val="FF0000"/>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733965867"/>
                  </a:ext>
                </a:extLst>
              </a:tr>
            </a:tbl>
          </a:graphicData>
        </a:graphic>
      </p:graphicFrame>
      <p:graphicFrame>
        <p:nvGraphicFramePr>
          <p:cNvPr id="10" name="Table 9">
            <a:extLst>
              <a:ext uri="{FF2B5EF4-FFF2-40B4-BE49-F238E27FC236}">
                <a16:creationId xmlns:a16="http://schemas.microsoft.com/office/drawing/2014/main" id="{9B6025EE-980E-43AC-AEEA-0763EAE85198}"/>
              </a:ext>
            </a:extLst>
          </p:cNvPr>
          <p:cNvGraphicFramePr>
            <a:graphicFrameLocks noGrp="1"/>
          </p:cNvGraphicFramePr>
          <p:nvPr>
            <p:extLst>
              <p:ext uri="{D42A27DB-BD31-4B8C-83A1-F6EECF244321}">
                <p14:modId xmlns:p14="http://schemas.microsoft.com/office/powerpoint/2010/main" val="860999494"/>
              </p:ext>
            </p:extLst>
          </p:nvPr>
        </p:nvGraphicFramePr>
        <p:xfrm>
          <a:off x="4236228" y="1973250"/>
          <a:ext cx="3635999" cy="557213"/>
        </p:xfrm>
        <a:graphic>
          <a:graphicData uri="http://schemas.openxmlformats.org/drawingml/2006/table">
            <a:tbl>
              <a:tblPr firstRow="1" bandRow="1">
                <a:tableStyleId>{5940675A-B579-460E-94D1-54222C63F5DA}</a:tableStyleId>
              </a:tblPr>
              <a:tblGrid>
                <a:gridCol w="1220565">
                  <a:extLst>
                    <a:ext uri="{9D8B030D-6E8A-4147-A177-3AD203B41FA5}">
                      <a16:colId xmlns:a16="http://schemas.microsoft.com/office/drawing/2014/main" val="403928819"/>
                    </a:ext>
                  </a:extLst>
                </a:gridCol>
                <a:gridCol w="1220565">
                  <a:extLst>
                    <a:ext uri="{9D8B030D-6E8A-4147-A177-3AD203B41FA5}">
                      <a16:colId xmlns:a16="http://schemas.microsoft.com/office/drawing/2014/main" val="2367140538"/>
                    </a:ext>
                  </a:extLst>
                </a:gridCol>
                <a:gridCol w="1194869">
                  <a:extLst>
                    <a:ext uri="{9D8B030D-6E8A-4147-A177-3AD203B41FA5}">
                      <a16:colId xmlns:a16="http://schemas.microsoft.com/office/drawing/2014/main" val="1713472376"/>
                    </a:ext>
                  </a:extLst>
                </a:gridCol>
              </a:tblGrid>
              <a:tr h="557213">
                <a:tc>
                  <a:txBody>
                    <a:bodyPr/>
                    <a:lstStyle/>
                    <a:p>
                      <a:pPr algn="ct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8</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8 = 17</a:t>
                      </a:r>
                    </a:p>
                  </a:txBody>
                  <a:tcPr anchor="ctr">
                    <a:solidFill>
                      <a:schemeClr val="bg1"/>
                    </a:solidFill>
                  </a:tcPr>
                </a:tc>
                <a:extLst>
                  <a:ext uri="{0D108BD9-81ED-4DB2-BD59-A6C34878D82A}">
                    <a16:rowId xmlns:a16="http://schemas.microsoft.com/office/drawing/2014/main" val="3694989346"/>
                  </a:ext>
                </a:extLst>
              </a:tr>
            </a:tbl>
          </a:graphicData>
        </a:graphic>
      </p:graphicFrame>
      <p:graphicFrame>
        <p:nvGraphicFramePr>
          <p:cNvPr id="11" name="Table 10">
            <a:extLst>
              <a:ext uri="{FF2B5EF4-FFF2-40B4-BE49-F238E27FC236}">
                <a16:creationId xmlns:a16="http://schemas.microsoft.com/office/drawing/2014/main" id="{B754D067-36FC-4C93-8DB9-022144129330}"/>
              </a:ext>
            </a:extLst>
          </p:cNvPr>
          <p:cNvGraphicFramePr>
            <a:graphicFrameLocks noGrp="1"/>
          </p:cNvGraphicFramePr>
          <p:nvPr>
            <p:extLst>
              <p:ext uri="{D42A27DB-BD31-4B8C-83A1-F6EECF244321}">
                <p14:modId xmlns:p14="http://schemas.microsoft.com/office/powerpoint/2010/main" val="2360875035"/>
              </p:ext>
            </p:extLst>
          </p:nvPr>
        </p:nvGraphicFramePr>
        <p:xfrm>
          <a:off x="4236228" y="4133863"/>
          <a:ext cx="3635999" cy="557213"/>
        </p:xfrm>
        <a:graphic>
          <a:graphicData uri="http://schemas.openxmlformats.org/drawingml/2006/table">
            <a:tbl>
              <a:tblPr firstRow="1" bandRow="1">
                <a:tableStyleId>{5940675A-B579-460E-94D1-54222C63F5DA}</a:tableStyleId>
              </a:tblPr>
              <a:tblGrid>
                <a:gridCol w="1170915">
                  <a:extLst>
                    <a:ext uri="{9D8B030D-6E8A-4147-A177-3AD203B41FA5}">
                      <a16:colId xmlns:a16="http://schemas.microsoft.com/office/drawing/2014/main" val="403928819"/>
                    </a:ext>
                  </a:extLst>
                </a:gridCol>
                <a:gridCol w="1170915">
                  <a:extLst>
                    <a:ext uri="{9D8B030D-6E8A-4147-A177-3AD203B41FA5}">
                      <a16:colId xmlns:a16="http://schemas.microsoft.com/office/drawing/2014/main" val="2367140538"/>
                    </a:ext>
                  </a:extLst>
                </a:gridCol>
                <a:gridCol w="1294169">
                  <a:extLst>
                    <a:ext uri="{9D8B030D-6E8A-4147-A177-3AD203B41FA5}">
                      <a16:colId xmlns:a16="http://schemas.microsoft.com/office/drawing/2014/main" val="1713472376"/>
                    </a:ext>
                  </a:extLst>
                </a:gridCol>
              </a:tblGrid>
              <a:tr h="557213">
                <a:tc>
                  <a:txBody>
                    <a:bodyPr/>
                    <a:lstStyle/>
                    <a:p>
                      <a:pPr algn="ct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+ 14</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+ 14 = 20</a:t>
                      </a:r>
                    </a:p>
                  </a:txBody>
                  <a:tcPr anchor="ctr">
                    <a:solidFill>
                      <a:schemeClr val="bg1"/>
                    </a:solidFill>
                  </a:tcPr>
                </a:tc>
                <a:extLst>
                  <a:ext uri="{0D108BD9-81ED-4DB2-BD59-A6C34878D82A}">
                    <a16:rowId xmlns:a16="http://schemas.microsoft.com/office/drawing/2014/main" val="3694989346"/>
                  </a:ext>
                </a:extLst>
              </a:tr>
            </a:tbl>
          </a:graphicData>
        </a:graphic>
      </p:graphicFrame>
      <p:graphicFrame>
        <p:nvGraphicFramePr>
          <p:cNvPr id="12" name="Table 11">
            <a:extLst>
              <a:ext uri="{FF2B5EF4-FFF2-40B4-BE49-F238E27FC236}">
                <a16:creationId xmlns:a16="http://schemas.microsoft.com/office/drawing/2014/main" id="{6C4B9301-8ACE-418F-8436-9EEE566F91B4}"/>
              </a:ext>
            </a:extLst>
          </p:cNvPr>
          <p:cNvGraphicFramePr>
            <a:graphicFrameLocks noGrp="1"/>
          </p:cNvGraphicFramePr>
          <p:nvPr>
            <p:extLst>
              <p:ext uri="{D42A27DB-BD31-4B8C-83A1-F6EECF244321}">
                <p14:modId xmlns:p14="http://schemas.microsoft.com/office/powerpoint/2010/main" val="475240429"/>
              </p:ext>
            </p:extLst>
          </p:nvPr>
        </p:nvGraphicFramePr>
        <p:xfrm>
          <a:off x="4236227" y="3053556"/>
          <a:ext cx="3636000" cy="557213"/>
        </p:xfrm>
        <a:graphic>
          <a:graphicData uri="http://schemas.openxmlformats.org/drawingml/2006/table">
            <a:tbl>
              <a:tblPr firstRow="1" bandRow="1">
                <a:tableStyleId>{5940675A-B579-460E-94D1-54222C63F5DA}</a:tableStyleId>
              </a:tblPr>
              <a:tblGrid>
                <a:gridCol w="684000">
                  <a:extLst>
                    <a:ext uri="{9D8B030D-6E8A-4147-A177-3AD203B41FA5}">
                      <a16:colId xmlns:a16="http://schemas.microsoft.com/office/drawing/2014/main" val="403928819"/>
                    </a:ext>
                  </a:extLst>
                </a:gridCol>
                <a:gridCol w="684000">
                  <a:extLst>
                    <a:ext uri="{9D8B030D-6E8A-4147-A177-3AD203B41FA5}">
                      <a16:colId xmlns:a16="http://schemas.microsoft.com/office/drawing/2014/main" val="2367140538"/>
                    </a:ext>
                  </a:extLst>
                </a:gridCol>
                <a:gridCol w="900000">
                  <a:extLst>
                    <a:ext uri="{9D8B030D-6E8A-4147-A177-3AD203B41FA5}">
                      <a16:colId xmlns:a16="http://schemas.microsoft.com/office/drawing/2014/main" val="1455889091"/>
                    </a:ext>
                  </a:extLst>
                </a:gridCol>
                <a:gridCol w="1368000">
                  <a:extLst>
                    <a:ext uri="{9D8B030D-6E8A-4147-A177-3AD203B41FA5}">
                      <a16:colId xmlns:a16="http://schemas.microsoft.com/office/drawing/2014/main" val="1713472376"/>
                    </a:ext>
                  </a:extLst>
                </a:gridCol>
              </a:tblGrid>
              <a:tr h="557213">
                <a:tc>
                  <a:txBody>
                    <a:bodyPr/>
                    <a:lstStyle/>
                    <a:p>
                      <a:pPr algn="ct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dirty="0">
                          <a:latin typeface="Century Gothic" panose="020B0502020202020204" pitchFamily="34" charset="0"/>
                        </a:rPr>
                        <a:t>2</a:t>
                      </a: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dirty="0">
                          <a:latin typeface="Century Gothic" panose="020B0502020202020204" pitchFamily="34" charset="0"/>
                        </a:rPr>
                        <a:t>2</a:t>
                      </a:r>
                      <a:r>
                        <a:rPr lang="en-GB" sz="1600" b="1" i="1" dirty="0">
                          <a:latin typeface="Century Gothic" panose="020B0502020202020204" pitchFamily="34" charset="0"/>
                        </a:rPr>
                        <a:t>n</a:t>
                      </a:r>
                      <a:r>
                        <a:rPr lang="en-GB" sz="1600" b="1" dirty="0">
                          <a:latin typeface="Century Gothic" panose="020B0502020202020204" pitchFamily="34" charset="0"/>
                        </a:rPr>
                        <a:t> + 10</a:t>
                      </a:r>
                    </a:p>
                  </a:txBody>
                  <a:tcPr anchor="ctr">
                    <a:solidFill>
                      <a:schemeClr val="bg1"/>
                    </a:solidFill>
                  </a:tcPr>
                </a:tc>
                <a:tc>
                  <a:txBody>
                    <a:bodyPr/>
                    <a:lstStyle/>
                    <a:p>
                      <a:pPr algn="ctr"/>
                      <a:r>
                        <a:rPr lang="en-GB" sz="1600" b="1" dirty="0">
                          <a:latin typeface="Century Gothic" panose="020B0502020202020204" pitchFamily="34" charset="0"/>
                        </a:rPr>
                        <a:t>2</a:t>
                      </a:r>
                      <a:r>
                        <a:rPr lang="en-GB" sz="1600" b="1" i="1" dirty="0">
                          <a:latin typeface="Century Gothic" panose="020B0502020202020204" pitchFamily="34" charset="0"/>
                        </a:rPr>
                        <a:t>n</a:t>
                      </a:r>
                      <a:r>
                        <a:rPr lang="en-GB" sz="1600" b="1" dirty="0">
                          <a:latin typeface="Century Gothic" panose="020B0502020202020204" pitchFamily="34" charset="0"/>
                        </a:rPr>
                        <a:t> + 10 = 18</a:t>
                      </a:r>
                    </a:p>
                  </a:txBody>
                  <a:tcPr anchor="ctr">
                    <a:solidFill>
                      <a:schemeClr val="bg1"/>
                    </a:solidFill>
                  </a:tcPr>
                </a:tc>
                <a:extLst>
                  <a:ext uri="{0D108BD9-81ED-4DB2-BD59-A6C34878D82A}">
                    <a16:rowId xmlns:a16="http://schemas.microsoft.com/office/drawing/2014/main" val="3694989346"/>
                  </a:ext>
                </a:extLst>
              </a:tr>
            </a:tbl>
          </a:graphicData>
        </a:graphic>
      </p:graphicFrame>
      <p:graphicFrame>
        <p:nvGraphicFramePr>
          <p:cNvPr id="13" name="Table 12">
            <a:extLst>
              <a:ext uri="{FF2B5EF4-FFF2-40B4-BE49-F238E27FC236}">
                <a16:creationId xmlns:a16="http://schemas.microsoft.com/office/drawing/2014/main" id="{4F417C22-D92B-489B-8BC3-20133183C7B0}"/>
              </a:ext>
            </a:extLst>
          </p:cNvPr>
          <p:cNvGraphicFramePr>
            <a:graphicFrameLocks noGrp="1"/>
          </p:cNvGraphicFramePr>
          <p:nvPr>
            <p:extLst>
              <p:ext uri="{D42A27DB-BD31-4B8C-83A1-F6EECF244321}">
                <p14:modId xmlns:p14="http://schemas.microsoft.com/office/powerpoint/2010/main" val="659168741"/>
              </p:ext>
            </p:extLst>
          </p:nvPr>
        </p:nvGraphicFramePr>
        <p:xfrm>
          <a:off x="1273644" y="2882162"/>
          <a:ext cx="2268000" cy="900000"/>
        </p:xfrm>
        <a:graphic>
          <a:graphicData uri="http://schemas.openxmlformats.org/drawingml/2006/table">
            <a:tbl>
              <a:tblPr firstRow="1" bandRow="1">
                <a:tableStyleId>{5940675A-B579-460E-94D1-54222C63F5DA}</a:tableStyleId>
              </a:tblPr>
              <a:tblGrid>
                <a:gridCol w="2268000">
                  <a:extLst>
                    <a:ext uri="{9D8B030D-6E8A-4147-A177-3AD203B41FA5}">
                      <a16:colId xmlns:a16="http://schemas.microsoft.com/office/drawing/2014/main" val="3926328753"/>
                    </a:ext>
                  </a:extLst>
                </a:gridCol>
              </a:tblGrid>
              <a:tr h="900000">
                <a:tc>
                  <a:txBody>
                    <a:bodyPr/>
                    <a:lstStyle/>
                    <a:p>
                      <a:pPr algn="ctr"/>
                      <a:r>
                        <a:rPr lang="en-GB" sz="1600" b="1" dirty="0">
                          <a:latin typeface="Century Gothic" panose="020B0502020202020204" pitchFamily="34" charset="0"/>
                        </a:rPr>
                        <a:t>I think of a number. I subtract 8. My answer is 17. </a:t>
                      </a:r>
                    </a:p>
                  </a:txBody>
                  <a:tcPr anchor="ctr">
                    <a:solidFill>
                      <a:schemeClr val="bg1"/>
                    </a:solidFill>
                  </a:tcPr>
                </a:tc>
                <a:extLst>
                  <a:ext uri="{0D108BD9-81ED-4DB2-BD59-A6C34878D82A}">
                    <a16:rowId xmlns:a16="http://schemas.microsoft.com/office/drawing/2014/main" val="1131538832"/>
                  </a:ext>
                </a:extLst>
              </a:tr>
            </a:tbl>
          </a:graphicData>
        </a:graphic>
      </p:graphicFrame>
      <p:graphicFrame>
        <p:nvGraphicFramePr>
          <p:cNvPr id="14" name="Table 13">
            <a:extLst>
              <a:ext uri="{FF2B5EF4-FFF2-40B4-BE49-F238E27FC236}">
                <a16:creationId xmlns:a16="http://schemas.microsoft.com/office/drawing/2014/main" id="{CD6CD668-4ADD-44B3-9664-5A0EA3ED925A}"/>
              </a:ext>
            </a:extLst>
          </p:cNvPr>
          <p:cNvGraphicFramePr>
            <a:graphicFrameLocks noGrp="1"/>
          </p:cNvGraphicFramePr>
          <p:nvPr>
            <p:extLst>
              <p:ext uri="{D42A27DB-BD31-4B8C-83A1-F6EECF244321}">
                <p14:modId xmlns:p14="http://schemas.microsoft.com/office/powerpoint/2010/main" val="3343516418"/>
              </p:ext>
            </p:extLst>
          </p:nvPr>
        </p:nvGraphicFramePr>
        <p:xfrm>
          <a:off x="1273644" y="1801856"/>
          <a:ext cx="2268000" cy="900000"/>
        </p:xfrm>
        <a:graphic>
          <a:graphicData uri="http://schemas.openxmlformats.org/drawingml/2006/table">
            <a:tbl>
              <a:tblPr firstRow="1" bandRow="1">
                <a:tableStyleId>{5940675A-B579-460E-94D1-54222C63F5DA}</a:tableStyleId>
              </a:tblPr>
              <a:tblGrid>
                <a:gridCol w="2268000">
                  <a:extLst>
                    <a:ext uri="{9D8B030D-6E8A-4147-A177-3AD203B41FA5}">
                      <a16:colId xmlns:a16="http://schemas.microsoft.com/office/drawing/2014/main" val="3926328753"/>
                    </a:ext>
                  </a:extLst>
                </a:gridCol>
              </a:tblGrid>
              <a:tr h="900000">
                <a:tc>
                  <a:txBody>
                    <a:bodyPr/>
                    <a:lstStyle/>
                    <a:p>
                      <a:pPr algn="ctr"/>
                      <a:r>
                        <a:rPr lang="en-GB" sz="1600" b="1" dirty="0">
                          <a:latin typeface="Century Gothic" panose="020B0502020202020204" pitchFamily="34" charset="0"/>
                        </a:rPr>
                        <a:t>I think of a number. I add 14. My answer is 20.</a:t>
                      </a:r>
                    </a:p>
                  </a:txBody>
                  <a:tcPr anchor="ctr">
                    <a:solidFill>
                      <a:schemeClr val="bg1"/>
                    </a:solidFill>
                  </a:tcPr>
                </a:tc>
                <a:extLst>
                  <a:ext uri="{0D108BD9-81ED-4DB2-BD59-A6C34878D82A}">
                    <a16:rowId xmlns:a16="http://schemas.microsoft.com/office/drawing/2014/main" val="3203412289"/>
                  </a:ext>
                </a:extLst>
              </a:tr>
            </a:tbl>
          </a:graphicData>
        </a:graphic>
      </p:graphicFrame>
    </p:spTree>
    <p:extLst>
      <p:ext uri="{BB962C8B-B14F-4D97-AF65-F5344CB8AC3E}">
        <p14:creationId xmlns:p14="http://schemas.microsoft.com/office/powerpoint/2010/main" val="166972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Mason is creating word problems from equations which have been built in stages. Can you match the word problems to the equations?</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chemeClr val="tx1"/>
                </a:solidFill>
                <a:latin typeface="Century Gothic" panose="020B0502020202020204" pitchFamily="34" charset="0"/>
              </a:rPr>
              <a:t>Can you create a word problem for the remaining equation?</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F626D606-0A35-44FE-8B31-7951447DC9F4}"/>
              </a:ext>
            </a:extLst>
          </p:cNvPr>
          <p:cNvGraphicFramePr>
            <a:graphicFrameLocks noGrp="1"/>
          </p:cNvGraphicFramePr>
          <p:nvPr>
            <p:extLst>
              <p:ext uri="{D42A27DB-BD31-4B8C-83A1-F6EECF244321}">
                <p14:modId xmlns:p14="http://schemas.microsoft.com/office/powerpoint/2010/main" val="3617180190"/>
              </p:ext>
            </p:extLst>
          </p:nvPr>
        </p:nvGraphicFramePr>
        <p:xfrm>
          <a:off x="1273644" y="3962469"/>
          <a:ext cx="2268000" cy="900000"/>
        </p:xfrm>
        <a:graphic>
          <a:graphicData uri="http://schemas.openxmlformats.org/drawingml/2006/table">
            <a:tbl>
              <a:tblPr firstRow="1" bandRow="1">
                <a:tableStyleId>{5940675A-B579-460E-94D1-54222C63F5DA}</a:tableStyleId>
              </a:tblPr>
              <a:tblGrid>
                <a:gridCol w="2268000">
                  <a:extLst>
                    <a:ext uri="{9D8B030D-6E8A-4147-A177-3AD203B41FA5}">
                      <a16:colId xmlns:a16="http://schemas.microsoft.com/office/drawing/2014/main" val="3926328753"/>
                    </a:ext>
                  </a:extLst>
                </a:gridCol>
              </a:tblGrid>
              <a:tr h="90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solidFill>
                            <a:srgbClr val="FF0000"/>
                          </a:solidFill>
                          <a:latin typeface="Century Gothic" panose="020B0502020202020204" pitchFamily="34" charset="0"/>
                        </a:rPr>
                        <a:t>I think of a number. I multiply it by 2. I add 10. My answer is 18.</a:t>
                      </a:r>
                    </a:p>
                  </a:txBody>
                  <a:tcPr anchor="ctr">
                    <a:solidFill>
                      <a:schemeClr val="bg1"/>
                    </a:solidFill>
                  </a:tcPr>
                </a:tc>
                <a:extLst>
                  <a:ext uri="{0D108BD9-81ED-4DB2-BD59-A6C34878D82A}">
                    <a16:rowId xmlns:a16="http://schemas.microsoft.com/office/drawing/2014/main" val="3733965867"/>
                  </a:ext>
                </a:extLst>
              </a:tr>
            </a:tbl>
          </a:graphicData>
        </a:graphic>
      </p:graphicFrame>
      <p:graphicFrame>
        <p:nvGraphicFramePr>
          <p:cNvPr id="10" name="Table 9">
            <a:extLst>
              <a:ext uri="{FF2B5EF4-FFF2-40B4-BE49-F238E27FC236}">
                <a16:creationId xmlns:a16="http://schemas.microsoft.com/office/drawing/2014/main" id="{9B6025EE-980E-43AC-AEEA-0763EAE85198}"/>
              </a:ext>
            </a:extLst>
          </p:cNvPr>
          <p:cNvGraphicFramePr>
            <a:graphicFrameLocks noGrp="1"/>
          </p:cNvGraphicFramePr>
          <p:nvPr>
            <p:extLst>
              <p:ext uri="{D42A27DB-BD31-4B8C-83A1-F6EECF244321}">
                <p14:modId xmlns:p14="http://schemas.microsoft.com/office/powerpoint/2010/main" val="1923365102"/>
              </p:ext>
            </p:extLst>
          </p:nvPr>
        </p:nvGraphicFramePr>
        <p:xfrm>
          <a:off x="4236228" y="1973250"/>
          <a:ext cx="3635999" cy="557213"/>
        </p:xfrm>
        <a:graphic>
          <a:graphicData uri="http://schemas.openxmlformats.org/drawingml/2006/table">
            <a:tbl>
              <a:tblPr firstRow="1" bandRow="1">
                <a:tableStyleId>{5940675A-B579-460E-94D1-54222C63F5DA}</a:tableStyleId>
              </a:tblPr>
              <a:tblGrid>
                <a:gridCol w="1220565">
                  <a:extLst>
                    <a:ext uri="{9D8B030D-6E8A-4147-A177-3AD203B41FA5}">
                      <a16:colId xmlns:a16="http://schemas.microsoft.com/office/drawing/2014/main" val="403928819"/>
                    </a:ext>
                  </a:extLst>
                </a:gridCol>
                <a:gridCol w="1220565">
                  <a:extLst>
                    <a:ext uri="{9D8B030D-6E8A-4147-A177-3AD203B41FA5}">
                      <a16:colId xmlns:a16="http://schemas.microsoft.com/office/drawing/2014/main" val="2367140538"/>
                    </a:ext>
                  </a:extLst>
                </a:gridCol>
                <a:gridCol w="1194869">
                  <a:extLst>
                    <a:ext uri="{9D8B030D-6E8A-4147-A177-3AD203B41FA5}">
                      <a16:colId xmlns:a16="http://schemas.microsoft.com/office/drawing/2014/main" val="1713472376"/>
                    </a:ext>
                  </a:extLst>
                </a:gridCol>
              </a:tblGrid>
              <a:tr h="557213">
                <a:tc>
                  <a:txBody>
                    <a:bodyPr/>
                    <a:lstStyle/>
                    <a:p>
                      <a:pPr algn="ct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8</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8 = 17</a:t>
                      </a:r>
                    </a:p>
                  </a:txBody>
                  <a:tcPr anchor="ctr">
                    <a:solidFill>
                      <a:schemeClr val="bg1"/>
                    </a:solidFill>
                  </a:tcPr>
                </a:tc>
                <a:extLst>
                  <a:ext uri="{0D108BD9-81ED-4DB2-BD59-A6C34878D82A}">
                    <a16:rowId xmlns:a16="http://schemas.microsoft.com/office/drawing/2014/main" val="3694989346"/>
                  </a:ext>
                </a:extLst>
              </a:tr>
            </a:tbl>
          </a:graphicData>
        </a:graphic>
      </p:graphicFrame>
      <p:graphicFrame>
        <p:nvGraphicFramePr>
          <p:cNvPr id="11" name="Table 10">
            <a:extLst>
              <a:ext uri="{FF2B5EF4-FFF2-40B4-BE49-F238E27FC236}">
                <a16:creationId xmlns:a16="http://schemas.microsoft.com/office/drawing/2014/main" id="{B754D067-36FC-4C93-8DB9-022144129330}"/>
              </a:ext>
            </a:extLst>
          </p:cNvPr>
          <p:cNvGraphicFramePr>
            <a:graphicFrameLocks noGrp="1"/>
          </p:cNvGraphicFramePr>
          <p:nvPr>
            <p:extLst>
              <p:ext uri="{D42A27DB-BD31-4B8C-83A1-F6EECF244321}">
                <p14:modId xmlns:p14="http://schemas.microsoft.com/office/powerpoint/2010/main" val="2057237745"/>
              </p:ext>
            </p:extLst>
          </p:nvPr>
        </p:nvGraphicFramePr>
        <p:xfrm>
          <a:off x="4236228" y="4133863"/>
          <a:ext cx="3635999" cy="557213"/>
        </p:xfrm>
        <a:graphic>
          <a:graphicData uri="http://schemas.openxmlformats.org/drawingml/2006/table">
            <a:tbl>
              <a:tblPr firstRow="1" bandRow="1">
                <a:tableStyleId>{5940675A-B579-460E-94D1-54222C63F5DA}</a:tableStyleId>
              </a:tblPr>
              <a:tblGrid>
                <a:gridCol w="1170915">
                  <a:extLst>
                    <a:ext uri="{9D8B030D-6E8A-4147-A177-3AD203B41FA5}">
                      <a16:colId xmlns:a16="http://schemas.microsoft.com/office/drawing/2014/main" val="403928819"/>
                    </a:ext>
                  </a:extLst>
                </a:gridCol>
                <a:gridCol w="1170915">
                  <a:extLst>
                    <a:ext uri="{9D8B030D-6E8A-4147-A177-3AD203B41FA5}">
                      <a16:colId xmlns:a16="http://schemas.microsoft.com/office/drawing/2014/main" val="2367140538"/>
                    </a:ext>
                  </a:extLst>
                </a:gridCol>
                <a:gridCol w="1294169">
                  <a:extLst>
                    <a:ext uri="{9D8B030D-6E8A-4147-A177-3AD203B41FA5}">
                      <a16:colId xmlns:a16="http://schemas.microsoft.com/office/drawing/2014/main" val="1713472376"/>
                    </a:ext>
                  </a:extLst>
                </a:gridCol>
              </a:tblGrid>
              <a:tr h="557213">
                <a:tc>
                  <a:txBody>
                    <a:bodyPr/>
                    <a:lstStyle/>
                    <a:p>
                      <a:pPr algn="ct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+ 14</a:t>
                      </a:r>
                    </a:p>
                  </a:txBody>
                  <a:tcPr anchor="ctr">
                    <a:solidFill>
                      <a:schemeClr val="bg1"/>
                    </a:solidFill>
                  </a:tcPr>
                </a:tc>
                <a:tc>
                  <a:txBody>
                    <a:bodyPr/>
                    <a:lstStyle/>
                    <a:p>
                      <a:pPr algn="ctr"/>
                      <a:r>
                        <a:rPr lang="en-GB" sz="1600" b="1" i="1" dirty="0">
                          <a:latin typeface="Century Gothic" panose="020B0502020202020204" pitchFamily="34" charset="0"/>
                        </a:rPr>
                        <a:t>n</a:t>
                      </a:r>
                      <a:r>
                        <a:rPr lang="en-GB" sz="1600" b="1" dirty="0">
                          <a:latin typeface="Century Gothic" panose="020B0502020202020204" pitchFamily="34" charset="0"/>
                        </a:rPr>
                        <a:t> + 14 = 20</a:t>
                      </a:r>
                    </a:p>
                  </a:txBody>
                  <a:tcPr anchor="ctr">
                    <a:solidFill>
                      <a:schemeClr val="bg1"/>
                    </a:solidFill>
                  </a:tcPr>
                </a:tc>
                <a:extLst>
                  <a:ext uri="{0D108BD9-81ED-4DB2-BD59-A6C34878D82A}">
                    <a16:rowId xmlns:a16="http://schemas.microsoft.com/office/drawing/2014/main" val="3694989346"/>
                  </a:ext>
                </a:extLst>
              </a:tr>
            </a:tbl>
          </a:graphicData>
        </a:graphic>
      </p:graphicFrame>
      <p:graphicFrame>
        <p:nvGraphicFramePr>
          <p:cNvPr id="12" name="Table 11">
            <a:extLst>
              <a:ext uri="{FF2B5EF4-FFF2-40B4-BE49-F238E27FC236}">
                <a16:creationId xmlns:a16="http://schemas.microsoft.com/office/drawing/2014/main" id="{6C4B9301-8ACE-418F-8436-9EEE566F91B4}"/>
              </a:ext>
            </a:extLst>
          </p:cNvPr>
          <p:cNvGraphicFramePr>
            <a:graphicFrameLocks noGrp="1"/>
          </p:cNvGraphicFramePr>
          <p:nvPr>
            <p:extLst>
              <p:ext uri="{D42A27DB-BD31-4B8C-83A1-F6EECF244321}">
                <p14:modId xmlns:p14="http://schemas.microsoft.com/office/powerpoint/2010/main" val="3831102035"/>
              </p:ext>
            </p:extLst>
          </p:nvPr>
        </p:nvGraphicFramePr>
        <p:xfrm>
          <a:off x="4236227" y="3053556"/>
          <a:ext cx="3636000" cy="557213"/>
        </p:xfrm>
        <a:graphic>
          <a:graphicData uri="http://schemas.openxmlformats.org/drawingml/2006/table">
            <a:tbl>
              <a:tblPr firstRow="1" bandRow="1">
                <a:tableStyleId>{5940675A-B579-460E-94D1-54222C63F5DA}</a:tableStyleId>
              </a:tblPr>
              <a:tblGrid>
                <a:gridCol w="684000">
                  <a:extLst>
                    <a:ext uri="{9D8B030D-6E8A-4147-A177-3AD203B41FA5}">
                      <a16:colId xmlns:a16="http://schemas.microsoft.com/office/drawing/2014/main" val="403928819"/>
                    </a:ext>
                  </a:extLst>
                </a:gridCol>
                <a:gridCol w="684000">
                  <a:extLst>
                    <a:ext uri="{9D8B030D-6E8A-4147-A177-3AD203B41FA5}">
                      <a16:colId xmlns:a16="http://schemas.microsoft.com/office/drawing/2014/main" val="2367140538"/>
                    </a:ext>
                  </a:extLst>
                </a:gridCol>
                <a:gridCol w="900000">
                  <a:extLst>
                    <a:ext uri="{9D8B030D-6E8A-4147-A177-3AD203B41FA5}">
                      <a16:colId xmlns:a16="http://schemas.microsoft.com/office/drawing/2014/main" val="1455889091"/>
                    </a:ext>
                  </a:extLst>
                </a:gridCol>
                <a:gridCol w="1368000">
                  <a:extLst>
                    <a:ext uri="{9D8B030D-6E8A-4147-A177-3AD203B41FA5}">
                      <a16:colId xmlns:a16="http://schemas.microsoft.com/office/drawing/2014/main" val="1713472376"/>
                    </a:ext>
                  </a:extLst>
                </a:gridCol>
              </a:tblGrid>
              <a:tr h="557213">
                <a:tc>
                  <a:txBody>
                    <a:bodyPr/>
                    <a:lstStyle/>
                    <a:p>
                      <a:pPr algn="ct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dirty="0">
                          <a:latin typeface="Century Gothic" panose="020B0502020202020204" pitchFamily="34" charset="0"/>
                        </a:rPr>
                        <a:t>2</a:t>
                      </a:r>
                      <a:r>
                        <a:rPr lang="en-GB" sz="1600" b="1" i="1" dirty="0">
                          <a:latin typeface="Century Gothic" panose="020B0502020202020204" pitchFamily="34" charset="0"/>
                        </a:rPr>
                        <a:t>n</a:t>
                      </a:r>
                    </a:p>
                  </a:txBody>
                  <a:tcPr anchor="ctr">
                    <a:solidFill>
                      <a:schemeClr val="bg1"/>
                    </a:solidFill>
                  </a:tcPr>
                </a:tc>
                <a:tc>
                  <a:txBody>
                    <a:bodyPr/>
                    <a:lstStyle/>
                    <a:p>
                      <a:pPr algn="ctr"/>
                      <a:r>
                        <a:rPr lang="en-GB" sz="1600" b="1" dirty="0">
                          <a:latin typeface="Century Gothic" panose="020B0502020202020204" pitchFamily="34" charset="0"/>
                        </a:rPr>
                        <a:t>2</a:t>
                      </a:r>
                      <a:r>
                        <a:rPr lang="en-GB" sz="1600" b="1" i="1" dirty="0">
                          <a:latin typeface="Century Gothic" panose="020B0502020202020204" pitchFamily="34" charset="0"/>
                        </a:rPr>
                        <a:t>n</a:t>
                      </a:r>
                      <a:r>
                        <a:rPr lang="en-GB" sz="1600" b="1" dirty="0">
                          <a:latin typeface="Century Gothic" panose="020B0502020202020204" pitchFamily="34" charset="0"/>
                        </a:rPr>
                        <a:t> + 10</a:t>
                      </a:r>
                    </a:p>
                  </a:txBody>
                  <a:tcPr anchor="ctr">
                    <a:solidFill>
                      <a:schemeClr val="bg1"/>
                    </a:solidFill>
                  </a:tcPr>
                </a:tc>
                <a:tc>
                  <a:txBody>
                    <a:bodyPr/>
                    <a:lstStyle/>
                    <a:p>
                      <a:pPr algn="ctr"/>
                      <a:r>
                        <a:rPr lang="en-GB" sz="1600" b="1" dirty="0">
                          <a:latin typeface="Century Gothic" panose="020B0502020202020204" pitchFamily="34" charset="0"/>
                        </a:rPr>
                        <a:t>2</a:t>
                      </a:r>
                      <a:r>
                        <a:rPr lang="en-GB" sz="1600" b="1" i="1" dirty="0">
                          <a:latin typeface="Century Gothic" panose="020B0502020202020204" pitchFamily="34" charset="0"/>
                        </a:rPr>
                        <a:t>n</a:t>
                      </a:r>
                      <a:r>
                        <a:rPr lang="en-GB" sz="1600" b="1" dirty="0">
                          <a:latin typeface="Century Gothic" panose="020B0502020202020204" pitchFamily="34" charset="0"/>
                        </a:rPr>
                        <a:t> + 10 = 18</a:t>
                      </a:r>
                    </a:p>
                  </a:txBody>
                  <a:tcPr anchor="ctr">
                    <a:solidFill>
                      <a:schemeClr val="bg1"/>
                    </a:solidFill>
                  </a:tcPr>
                </a:tc>
                <a:extLst>
                  <a:ext uri="{0D108BD9-81ED-4DB2-BD59-A6C34878D82A}">
                    <a16:rowId xmlns:a16="http://schemas.microsoft.com/office/drawing/2014/main" val="3694989346"/>
                  </a:ext>
                </a:extLst>
              </a:tr>
            </a:tbl>
          </a:graphicData>
        </a:graphic>
      </p:graphicFrame>
      <p:graphicFrame>
        <p:nvGraphicFramePr>
          <p:cNvPr id="13" name="Table 12">
            <a:extLst>
              <a:ext uri="{FF2B5EF4-FFF2-40B4-BE49-F238E27FC236}">
                <a16:creationId xmlns:a16="http://schemas.microsoft.com/office/drawing/2014/main" id="{4F417C22-D92B-489B-8BC3-20133183C7B0}"/>
              </a:ext>
            </a:extLst>
          </p:cNvPr>
          <p:cNvGraphicFramePr>
            <a:graphicFrameLocks noGrp="1"/>
          </p:cNvGraphicFramePr>
          <p:nvPr>
            <p:extLst>
              <p:ext uri="{D42A27DB-BD31-4B8C-83A1-F6EECF244321}">
                <p14:modId xmlns:p14="http://schemas.microsoft.com/office/powerpoint/2010/main" val="1007501746"/>
              </p:ext>
            </p:extLst>
          </p:nvPr>
        </p:nvGraphicFramePr>
        <p:xfrm>
          <a:off x="1273644" y="2882162"/>
          <a:ext cx="2268000" cy="900000"/>
        </p:xfrm>
        <a:graphic>
          <a:graphicData uri="http://schemas.openxmlformats.org/drawingml/2006/table">
            <a:tbl>
              <a:tblPr firstRow="1" bandRow="1">
                <a:tableStyleId>{5940675A-B579-460E-94D1-54222C63F5DA}</a:tableStyleId>
              </a:tblPr>
              <a:tblGrid>
                <a:gridCol w="2268000">
                  <a:extLst>
                    <a:ext uri="{9D8B030D-6E8A-4147-A177-3AD203B41FA5}">
                      <a16:colId xmlns:a16="http://schemas.microsoft.com/office/drawing/2014/main" val="3926328753"/>
                    </a:ext>
                  </a:extLst>
                </a:gridCol>
              </a:tblGrid>
              <a:tr h="900000">
                <a:tc>
                  <a:txBody>
                    <a:bodyPr/>
                    <a:lstStyle/>
                    <a:p>
                      <a:pPr algn="ctr"/>
                      <a:r>
                        <a:rPr lang="en-GB" sz="1600" b="1" dirty="0">
                          <a:latin typeface="Century Gothic" panose="020B0502020202020204" pitchFamily="34" charset="0"/>
                        </a:rPr>
                        <a:t>I think of a number. I subtract 8. My answer is 17. </a:t>
                      </a:r>
                    </a:p>
                  </a:txBody>
                  <a:tcPr anchor="ctr">
                    <a:solidFill>
                      <a:schemeClr val="bg1"/>
                    </a:solidFill>
                  </a:tcPr>
                </a:tc>
                <a:extLst>
                  <a:ext uri="{0D108BD9-81ED-4DB2-BD59-A6C34878D82A}">
                    <a16:rowId xmlns:a16="http://schemas.microsoft.com/office/drawing/2014/main" val="1131538832"/>
                  </a:ext>
                </a:extLst>
              </a:tr>
            </a:tbl>
          </a:graphicData>
        </a:graphic>
      </p:graphicFrame>
      <p:graphicFrame>
        <p:nvGraphicFramePr>
          <p:cNvPr id="14" name="Table 13">
            <a:extLst>
              <a:ext uri="{FF2B5EF4-FFF2-40B4-BE49-F238E27FC236}">
                <a16:creationId xmlns:a16="http://schemas.microsoft.com/office/drawing/2014/main" id="{CD6CD668-4ADD-44B3-9664-5A0EA3ED925A}"/>
              </a:ext>
            </a:extLst>
          </p:cNvPr>
          <p:cNvGraphicFramePr>
            <a:graphicFrameLocks noGrp="1"/>
          </p:cNvGraphicFramePr>
          <p:nvPr>
            <p:extLst>
              <p:ext uri="{D42A27DB-BD31-4B8C-83A1-F6EECF244321}">
                <p14:modId xmlns:p14="http://schemas.microsoft.com/office/powerpoint/2010/main" val="1688995177"/>
              </p:ext>
            </p:extLst>
          </p:nvPr>
        </p:nvGraphicFramePr>
        <p:xfrm>
          <a:off x="1273644" y="1801856"/>
          <a:ext cx="2268000" cy="900000"/>
        </p:xfrm>
        <a:graphic>
          <a:graphicData uri="http://schemas.openxmlformats.org/drawingml/2006/table">
            <a:tbl>
              <a:tblPr firstRow="1" bandRow="1">
                <a:tableStyleId>{5940675A-B579-460E-94D1-54222C63F5DA}</a:tableStyleId>
              </a:tblPr>
              <a:tblGrid>
                <a:gridCol w="2268000">
                  <a:extLst>
                    <a:ext uri="{9D8B030D-6E8A-4147-A177-3AD203B41FA5}">
                      <a16:colId xmlns:a16="http://schemas.microsoft.com/office/drawing/2014/main" val="3926328753"/>
                    </a:ext>
                  </a:extLst>
                </a:gridCol>
              </a:tblGrid>
              <a:tr h="900000">
                <a:tc>
                  <a:txBody>
                    <a:bodyPr/>
                    <a:lstStyle/>
                    <a:p>
                      <a:pPr algn="ctr"/>
                      <a:r>
                        <a:rPr lang="en-GB" sz="1600" b="1" dirty="0">
                          <a:latin typeface="Century Gothic" panose="020B0502020202020204" pitchFamily="34" charset="0"/>
                        </a:rPr>
                        <a:t>I think of a number. I add 14. My answer is 20.</a:t>
                      </a:r>
                    </a:p>
                  </a:txBody>
                  <a:tcPr anchor="ctr">
                    <a:solidFill>
                      <a:schemeClr val="bg1"/>
                    </a:solidFill>
                  </a:tcPr>
                </a:tc>
                <a:extLst>
                  <a:ext uri="{0D108BD9-81ED-4DB2-BD59-A6C34878D82A}">
                    <a16:rowId xmlns:a16="http://schemas.microsoft.com/office/drawing/2014/main" val="3203412289"/>
                  </a:ext>
                </a:extLst>
              </a:tr>
            </a:tbl>
          </a:graphicData>
        </a:graphic>
      </p:graphicFrame>
      <p:cxnSp>
        <p:nvCxnSpPr>
          <p:cNvPr id="28" name="Straight Arrow Connector 27">
            <a:extLst>
              <a:ext uri="{FF2B5EF4-FFF2-40B4-BE49-F238E27FC236}">
                <a16:creationId xmlns:a16="http://schemas.microsoft.com/office/drawing/2014/main" id="{D100A678-7369-4399-BFD0-2DA10A272F94}"/>
              </a:ext>
            </a:extLst>
          </p:cNvPr>
          <p:cNvCxnSpPr>
            <a:cxnSpLocks/>
            <a:stCxn id="14" idx="3"/>
            <a:endCxn id="11" idx="1"/>
          </p:cNvCxnSpPr>
          <p:nvPr/>
        </p:nvCxnSpPr>
        <p:spPr>
          <a:xfrm>
            <a:off x="3541644" y="2251856"/>
            <a:ext cx="694584" cy="2160613"/>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FA75D17-7308-4EBE-8757-88C4F4BEFDD3}"/>
              </a:ext>
            </a:extLst>
          </p:cNvPr>
          <p:cNvCxnSpPr>
            <a:cxnSpLocks/>
            <a:stCxn id="13" idx="3"/>
            <a:endCxn id="10" idx="1"/>
          </p:cNvCxnSpPr>
          <p:nvPr/>
        </p:nvCxnSpPr>
        <p:spPr>
          <a:xfrm flipV="1">
            <a:off x="3541644" y="2251856"/>
            <a:ext cx="694584" cy="1080306"/>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668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Use the equation below to fill in the gaps in the word problem.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800" b="1" i="1" dirty="0">
                <a:solidFill>
                  <a:schemeClr val="tx1"/>
                </a:solidFill>
                <a:latin typeface="Century Gothic" panose="020B0502020202020204" pitchFamily="34" charset="0"/>
              </a:rPr>
              <a:t>p</a:t>
            </a:r>
            <a:r>
              <a:rPr lang="en-GB" sz="2800" b="1" dirty="0">
                <a:solidFill>
                  <a:schemeClr val="tx1"/>
                </a:solidFill>
                <a:latin typeface="Century Gothic" panose="020B0502020202020204" pitchFamily="34" charset="0"/>
              </a:rPr>
              <a:t> ÷ 3 = 9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200" b="1" dirty="0">
                <a:solidFill>
                  <a:schemeClr val="tx1"/>
                </a:solidFill>
                <a:latin typeface="Century Gothic" panose="020B0502020202020204" pitchFamily="34" charset="0"/>
              </a:rPr>
              <a:t>I think of a number. I divide it by </a:t>
            </a:r>
            <a:r>
              <a:rPr lang="en-GB" sz="2200" b="1" spc="-300" dirty="0">
                <a:solidFill>
                  <a:schemeClr val="tx1"/>
                </a:solidFill>
                <a:latin typeface="Century Gothic" panose="020B0502020202020204" pitchFamily="34" charset="0"/>
              </a:rPr>
              <a:t>_____</a:t>
            </a:r>
            <a:r>
              <a:rPr lang="en-GB" sz="2200" b="1" dirty="0">
                <a:solidFill>
                  <a:schemeClr val="tx1"/>
                </a:solidFill>
                <a:latin typeface="Century Gothic" panose="020B0502020202020204" pitchFamily="34" charset="0"/>
              </a:rPr>
              <a:t>  and my answer is </a:t>
            </a:r>
            <a:r>
              <a:rPr lang="en-GB" sz="2200" b="1" spc="-300" dirty="0">
                <a:solidFill>
                  <a:schemeClr val="tx1"/>
                </a:solidFill>
                <a:latin typeface="Century Gothic" panose="020B0502020202020204" pitchFamily="34" charset="0"/>
              </a:rPr>
              <a:t>_____  </a:t>
            </a:r>
            <a:r>
              <a:rPr lang="en-GB" sz="22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6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Use the equation below to fill in the gaps in the word problem.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gn="ctr"/>
            <a:r>
              <a:rPr lang="en-GB" sz="2800" b="1" i="1" dirty="0">
                <a:solidFill>
                  <a:schemeClr val="tx1"/>
                </a:solidFill>
                <a:latin typeface="Century Gothic" panose="020B0502020202020204" pitchFamily="34" charset="0"/>
              </a:rPr>
              <a:t>p</a:t>
            </a:r>
            <a:r>
              <a:rPr lang="en-GB" sz="2800" b="1" dirty="0">
                <a:solidFill>
                  <a:schemeClr val="tx1"/>
                </a:solidFill>
                <a:latin typeface="Century Gothic" panose="020B0502020202020204" pitchFamily="34" charset="0"/>
              </a:rPr>
              <a:t> ÷ 3 = 9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a:t>
            </a:r>
            <a:r>
              <a:rPr lang="en-GB" sz="2200" b="1" dirty="0">
                <a:solidFill>
                  <a:schemeClr val="tx1"/>
                </a:solidFill>
                <a:latin typeface="Century Gothic" panose="020B0502020202020204" pitchFamily="34" charset="0"/>
              </a:rPr>
              <a:t>think of a number. I divide it by </a:t>
            </a:r>
            <a:r>
              <a:rPr lang="en-GB" sz="2200" b="1" dirty="0">
                <a:solidFill>
                  <a:srgbClr val="FF0000"/>
                </a:solidFill>
                <a:latin typeface="Century Gothic" panose="020B0502020202020204" pitchFamily="34" charset="0"/>
              </a:rPr>
              <a:t>3</a:t>
            </a:r>
            <a:r>
              <a:rPr lang="en-GB" sz="2200" b="1" dirty="0">
                <a:solidFill>
                  <a:schemeClr val="tx1"/>
                </a:solidFill>
                <a:latin typeface="Century Gothic" panose="020B0502020202020204" pitchFamily="34" charset="0"/>
              </a:rPr>
              <a:t> and my answer is </a:t>
            </a:r>
            <a:r>
              <a:rPr lang="en-GB" sz="2200" b="1" dirty="0">
                <a:solidFill>
                  <a:srgbClr val="FF0000"/>
                </a:solidFill>
                <a:latin typeface="Century Gothic" panose="020B0502020202020204" pitchFamily="34" charset="0"/>
              </a:rPr>
              <a:t>9</a:t>
            </a:r>
            <a:r>
              <a:rPr lang="en-GB" sz="2200" b="1" dirty="0">
                <a:solidFill>
                  <a:schemeClr val="tx1"/>
                </a:solidFill>
                <a:latin typeface="Century Gothic" panose="020B0502020202020204" pitchFamily="34" charset="0"/>
              </a:rPr>
              <a:t>.</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44982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which of the options below does the unknown value equal 4?</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 25 - </a:t>
            </a:r>
            <a:r>
              <a:rPr lang="en-GB" sz="2000" b="1" i="1" dirty="0">
                <a:solidFill>
                  <a:schemeClr val="tx1"/>
                </a:solidFill>
                <a:latin typeface="Century Gothic" panose="020B0502020202020204" pitchFamily="34" charset="0"/>
              </a:rPr>
              <a:t>w</a:t>
            </a:r>
            <a:r>
              <a:rPr lang="en-GB" sz="2000" b="1" dirty="0">
                <a:solidFill>
                  <a:schemeClr val="tx1"/>
                </a:solidFill>
                <a:latin typeface="Century Gothic" panose="020B0502020202020204" pitchFamily="34" charset="0"/>
              </a:rPr>
              <a:t> = 21</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B.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 Kerry had 17 sweets. Miles stole some. Kerry has 13 sweets left. How many did Miles steal?</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40" name="Group 39">
            <a:extLst>
              <a:ext uri="{FF2B5EF4-FFF2-40B4-BE49-F238E27FC236}">
                <a16:creationId xmlns:a16="http://schemas.microsoft.com/office/drawing/2014/main" id="{D8C8C5DF-546D-4277-98CD-69F515C69AD1}"/>
              </a:ext>
            </a:extLst>
          </p:cNvPr>
          <p:cNvGrpSpPr/>
          <p:nvPr/>
        </p:nvGrpSpPr>
        <p:grpSpPr>
          <a:xfrm>
            <a:off x="676761" y="2604507"/>
            <a:ext cx="4692839" cy="415085"/>
            <a:chOff x="6515226" y="2098289"/>
            <a:chExt cx="2522220" cy="223092"/>
          </a:xfrm>
        </p:grpSpPr>
        <p:sp>
          <p:nvSpPr>
            <p:cNvPr id="41" name="Isosceles Triangle 40">
              <a:extLst>
                <a:ext uri="{FF2B5EF4-FFF2-40B4-BE49-F238E27FC236}">
                  <a16:creationId xmlns:a16="http://schemas.microsoft.com/office/drawing/2014/main" id="{9382E828-FDD0-41C7-A541-A33A230B109E}"/>
                </a:ext>
              </a:extLst>
            </p:cNvPr>
            <p:cNvSpPr/>
            <p:nvPr/>
          </p:nvSpPr>
          <p:spPr>
            <a:xfrm>
              <a:off x="6515226" y="2098289"/>
              <a:ext cx="220980" cy="220980"/>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42" name="Diamond 41">
              <a:extLst>
                <a:ext uri="{FF2B5EF4-FFF2-40B4-BE49-F238E27FC236}">
                  <a16:creationId xmlns:a16="http://schemas.microsoft.com/office/drawing/2014/main" id="{607CDD7B-1585-47A1-8AE5-9FA0C33D1FA7}"/>
                </a:ext>
              </a:extLst>
            </p:cNvPr>
            <p:cNvSpPr/>
            <p:nvPr/>
          </p:nvSpPr>
          <p:spPr>
            <a:xfrm>
              <a:off x="6829823" y="2121149"/>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3" name="Diamond 42">
              <a:extLst>
                <a:ext uri="{FF2B5EF4-FFF2-40B4-BE49-F238E27FC236}">
                  <a16:creationId xmlns:a16="http://schemas.microsoft.com/office/drawing/2014/main" id="{945F04C5-B3D8-4B6A-BC93-F4D029C48E27}"/>
                </a:ext>
              </a:extLst>
            </p:cNvPr>
            <p:cNvSpPr/>
            <p:nvPr/>
          </p:nvSpPr>
          <p:spPr>
            <a:xfrm>
              <a:off x="7098700" y="2121149"/>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nvGrpSpPr>
            <p:cNvPr id="44" name="Group 43">
              <a:extLst>
                <a:ext uri="{FF2B5EF4-FFF2-40B4-BE49-F238E27FC236}">
                  <a16:creationId xmlns:a16="http://schemas.microsoft.com/office/drawing/2014/main" id="{AD432600-9426-43B4-AE5C-1CC1194EB394}"/>
                </a:ext>
              </a:extLst>
            </p:cNvPr>
            <p:cNvGrpSpPr/>
            <p:nvPr/>
          </p:nvGrpSpPr>
          <p:grpSpPr>
            <a:xfrm>
              <a:off x="7786677" y="2121149"/>
              <a:ext cx="1250769" cy="175260"/>
              <a:chOff x="1538151" y="3741420"/>
              <a:chExt cx="1250769" cy="175260"/>
            </a:xfrm>
          </p:grpSpPr>
          <p:sp>
            <p:nvSpPr>
              <p:cNvPr id="46" name="Diamond 45">
                <a:extLst>
                  <a:ext uri="{FF2B5EF4-FFF2-40B4-BE49-F238E27FC236}">
                    <a16:creationId xmlns:a16="http://schemas.microsoft.com/office/drawing/2014/main" id="{555CD895-EF88-4C9F-A6BD-8BEE3AD50300}"/>
                  </a:ext>
                </a:extLst>
              </p:cNvPr>
              <p:cNvSpPr/>
              <p:nvPr/>
            </p:nvSpPr>
            <p:spPr>
              <a:xfrm>
                <a:off x="1538151"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7" name="Diamond 46">
                <a:extLst>
                  <a:ext uri="{FF2B5EF4-FFF2-40B4-BE49-F238E27FC236}">
                    <a16:creationId xmlns:a16="http://schemas.microsoft.com/office/drawing/2014/main" id="{63425AA9-1E9C-4743-87B6-1B54300384B7}"/>
                  </a:ext>
                </a:extLst>
              </p:cNvPr>
              <p:cNvSpPr/>
              <p:nvPr/>
            </p:nvSpPr>
            <p:spPr>
              <a:xfrm>
                <a:off x="1807028"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8" name="Diamond 47">
                <a:extLst>
                  <a:ext uri="{FF2B5EF4-FFF2-40B4-BE49-F238E27FC236}">
                    <a16:creationId xmlns:a16="http://schemas.microsoft.com/office/drawing/2014/main" id="{F242CD36-8E79-4B1B-A294-339AD1EC662A}"/>
                  </a:ext>
                </a:extLst>
              </p:cNvPr>
              <p:cNvSpPr/>
              <p:nvPr/>
            </p:nvSpPr>
            <p:spPr>
              <a:xfrm>
                <a:off x="2075905"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9" name="Diamond 48">
                <a:extLst>
                  <a:ext uri="{FF2B5EF4-FFF2-40B4-BE49-F238E27FC236}">
                    <a16:creationId xmlns:a16="http://schemas.microsoft.com/office/drawing/2014/main" id="{FF85A79B-C974-4EB9-8C9F-F3BE52DD38B4}"/>
                  </a:ext>
                </a:extLst>
              </p:cNvPr>
              <p:cNvSpPr/>
              <p:nvPr/>
            </p:nvSpPr>
            <p:spPr>
              <a:xfrm>
                <a:off x="2344782"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50" name="Diamond 49">
                <a:extLst>
                  <a:ext uri="{FF2B5EF4-FFF2-40B4-BE49-F238E27FC236}">
                    <a16:creationId xmlns:a16="http://schemas.microsoft.com/office/drawing/2014/main" id="{4D884137-B194-4FFF-887B-88F03005059F}"/>
                  </a:ext>
                </a:extLst>
              </p:cNvPr>
              <p:cNvSpPr/>
              <p:nvPr/>
            </p:nvSpPr>
            <p:spPr>
              <a:xfrm>
                <a:off x="2613660"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45" name="TextBox 44">
              <a:extLst>
                <a:ext uri="{FF2B5EF4-FFF2-40B4-BE49-F238E27FC236}">
                  <a16:creationId xmlns:a16="http://schemas.microsoft.com/office/drawing/2014/main" id="{155E5B1E-AC0E-4C1B-9DA7-498FE52CB03B}"/>
                </a:ext>
              </a:extLst>
            </p:cNvPr>
            <p:cNvSpPr txBox="1"/>
            <p:nvPr/>
          </p:nvSpPr>
          <p:spPr>
            <a:xfrm>
              <a:off x="7332199" y="2106337"/>
              <a:ext cx="396240" cy="215044"/>
            </a:xfrm>
            <a:prstGeom prst="rect">
              <a:avLst/>
            </a:prstGeom>
            <a:noFill/>
          </p:spPr>
          <p:txBody>
            <a:bodyPr wrap="square" rtlCol="0" anchor="ctr">
              <a:spAutoFit/>
            </a:bodyPr>
            <a:lstStyle/>
            <a:p>
              <a:pPr algn="ctr"/>
              <a:r>
                <a:rPr lang="en-GB" sz="2000" b="1" dirty="0">
                  <a:latin typeface="Century Gothic" panose="020B0502020202020204" pitchFamily="34" charset="0"/>
                </a:rPr>
                <a:t>=</a:t>
              </a:r>
              <a:endParaRPr lang="en-GB" sz="1200" b="1" dirty="0">
                <a:latin typeface="Century Gothic" panose="020B0502020202020204" pitchFamily="34" charset="0"/>
              </a:endParaRPr>
            </a:p>
          </p:txBody>
        </p:sp>
      </p:grpSp>
    </p:spTree>
    <p:extLst>
      <p:ext uri="{BB962C8B-B14F-4D97-AF65-F5344CB8AC3E}">
        <p14:creationId xmlns:p14="http://schemas.microsoft.com/office/powerpoint/2010/main" val="155726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 which of the options below does the unknown value equal 4?</a:t>
            </a: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A. 25 - </a:t>
            </a:r>
            <a:r>
              <a:rPr lang="en-GB" sz="2000" b="1" i="1" dirty="0">
                <a:solidFill>
                  <a:schemeClr val="tx1"/>
                </a:solidFill>
                <a:latin typeface="Century Gothic" panose="020B0502020202020204" pitchFamily="34" charset="0"/>
              </a:rPr>
              <a:t>w</a:t>
            </a:r>
            <a:r>
              <a:rPr lang="en-GB" sz="2000" b="1" dirty="0">
                <a:solidFill>
                  <a:schemeClr val="tx1"/>
                </a:solidFill>
                <a:latin typeface="Century Gothic" panose="020B0502020202020204" pitchFamily="34" charset="0"/>
              </a:rPr>
              <a:t> = 21</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B.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 Kerry had 17 sweets. Miles stole some. Kerry has 13 sweets left. How many did Miles steal?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A and C</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40" name="Group 39">
            <a:extLst>
              <a:ext uri="{FF2B5EF4-FFF2-40B4-BE49-F238E27FC236}">
                <a16:creationId xmlns:a16="http://schemas.microsoft.com/office/drawing/2014/main" id="{D8C8C5DF-546D-4277-98CD-69F515C69AD1}"/>
              </a:ext>
            </a:extLst>
          </p:cNvPr>
          <p:cNvGrpSpPr/>
          <p:nvPr/>
        </p:nvGrpSpPr>
        <p:grpSpPr>
          <a:xfrm>
            <a:off x="676761" y="2604507"/>
            <a:ext cx="4692839" cy="415085"/>
            <a:chOff x="6515226" y="2098289"/>
            <a:chExt cx="2522220" cy="223092"/>
          </a:xfrm>
        </p:grpSpPr>
        <p:sp>
          <p:nvSpPr>
            <p:cNvPr id="41" name="Isosceles Triangle 40">
              <a:extLst>
                <a:ext uri="{FF2B5EF4-FFF2-40B4-BE49-F238E27FC236}">
                  <a16:creationId xmlns:a16="http://schemas.microsoft.com/office/drawing/2014/main" id="{9382E828-FDD0-41C7-A541-A33A230B109E}"/>
                </a:ext>
              </a:extLst>
            </p:cNvPr>
            <p:cNvSpPr/>
            <p:nvPr/>
          </p:nvSpPr>
          <p:spPr>
            <a:xfrm>
              <a:off x="6515226" y="2098289"/>
              <a:ext cx="220980" cy="220980"/>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42" name="Diamond 41">
              <a:extLst>
                <a:ext uri="{FF2B5EF4-FFF2-40B4-BE49-F238E27FC236}">
                  <a16:creationId xmlns:a16="http://schemas.microsoft.com/office/drawing/2014/main" id="{607CDD7B-1585-47A1-8AE5-9FA0C33D1FA7}"/>
                </a:ext>
              </a:extLst>
            </p:cNvPr>
            <p:cNvSpPr/>
            <p:nvPr/>
          </p:nvSpPr>
          <p:spPr>
            <a:xfrm>
              <a:off x="6829823" y="2121149"/>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3" name="Diamond 42">
              <a:extLst>
                <a:ext uri="{FF2B5EF4-FFF2-40B4-BE49-F238E27FC236}">
                  <a16:creationId xmlns:a16="http://schemas.microsoft.com/office/drawing/2014/main" id="{945F04C5-B3D8-4B6A-BC93-F4D029C48E27}"/>
                </a:ext>
              </a:extLst>
            </p:cNvPr>
            <p:cNvSpPr/>
            <p:nvPr/>
          </p:nvSpPr>
          <p:spPr>
            <a:xfrm>
              <a:off x="7098700" y="2121149"/>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nvGrpSpPr>
            <p:cNvPr id="44" name="Group 43">
              <a:extLst>
                <a:ext uri="{FF2B5EF4-FFF2-40B4-BE49-F238E27FC236}">
                  <a16:creationId xmlns:a16="http://schemas.microsoft.com/office/drawing/2014/main" id="{AD432600-9426-43B4-AE5C-1CC1194EB394}"/>
                </a:ext>
              </a:extLst>
            </p:cNvPr>
            <p:cNvGrpSpPr/>
            <p:nvPr/>
          </p:nvGrpSpPr>
          <p:grpSpPr>
            <a:xfrm>
              <a:off x="7786677" y="2121149"/>
              <a:ext cx="1250769" cy="175260"/>
              <a:chOff x="1538151" y="3741420"/>
              <a:chExt cx="1250769" cy="175260"/>
            </a:xfrm>
          </p:grpSpPr>
          <p:sp>
            <p:nvSpPr>
              <p:cNvPr id="46" name="Diamond 45">
                <a:extLst>
                  <a:ext uri="{FF2B5EF4-FFF2-40B4-BE49-F238E27FC236}">
                    <a16:creationId xmlns:a16="http://schemas.microsoft.com/office/drawing/2014/main" id="{555CD895-EF88-4C9F-A6BD-8BEE3AD50300}"/>
                  </a:ext>
                </a:extLst>
              </p:cNvPr>
              <p:cNvSpPr/>
              <p:nvPr/>
            </p:nvSpPr>
            <p:spPr>
              <a:xfrm>
                <a:off x="1538151"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7" name="Diamond 46">
                <a:extLst>
                  <a:ext uri="{FF2B5EF4-FFF2-40B4-BE49-F238E27FC236}">
                    <a16:creationId xmlns:a16="http://schemas.microsoft.com/office/drawing/2014/main" id="{63425AA9-1E9C-4743-87B6-1B54300384B7}"/>
                  </a:ext>
                </a:extLst>
              </p:cNvPr>
              <p:cNvSpPr/>
              <p:nvPr/>
            </p:nvSpPr>
            <p:spPr>
              <a:xfrm>
                <a:off x="1807028"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8" name="Diamond 47">
                <a:extLst>
                  <a:ext uri="{FF2B5EF4-FFF2-40B4-BE49-F238E27FC236}">
                    <a16:creationId xmlns:a16="http://schemas.microsoft.com/office/drawing/2014/main" id="{F242CD36-8E79-4B1B-A294-339AD1EC662A}"/>
                  </a:ext>
                </a:extLst>
              </p:cNvPr>
              <p:cNvSpPr/>
              <p:nvPr/>
            </p:nvSpPr>
            <p:spPr>
              <a:xfrm>
                <a:off x="2075905"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49" name="Diamond 48">
                <a:extLst>
                  <a:ext uri="{FF2B5EF4-FFF2-40B4-BE49-F238E27FC236}">
                    <a16:creationId xmlns:a16="http://schemas.microsoft.com/office/drawing/2014/main" id="{FF85A79B-C974-4EB9-8C9F-F3BE52DD38B4}"/>
                  </a:ext>
                </a:extLst>
              </p:cNvPr>
              <p:cNvSpPr/>
              <p:nvPr/>
            </p:nvSpPr>
            <p:spPr>
              <a:xfrm>
                <a:off x="2344782"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50" name="Diamond 49">
                <a:extLst>
                  <a:ext uri="{FF2B5EF4-FFF2-40B4-BE49-F238E27FC236}">
                    <a16:creationId xmlns:a16="http://schemas.microsoft.com/office/drawing/2014/main" id="{4D884137-B194-4FFF-887B-88F03005059F}"/>
                  </a:ext>
                </a:extLst>
              </p:cNvPr>
              <p:cNvSpPr/>
              <p:nvPr/>
            </p:nvSpPr>
            <p:spPr>
              <a:xfrm>
                <a:off x="2613660" y="3741420"/>
                <a:ext cx="175260" cy="175260"/>
              </a:xfrm>
              <a:prstGeom prst="diamon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grpSp>
        <p:sp>
          <p:nvSpPr>
            <p:cNvPr id="45" name="TextBox 44">
              <a:extLst>
                <a:ext uri="{FF2B5EF4-FFF2-40B4-BE49-F238E27FC236}">
                  <a16:creationId xmlns:a16="http://schemas.microsoft.com/office/drawing/2014/main" id="{155E5B1E-AC0E-4C1B-9DA7-498FE52CB03B}"/>
                </a:ext>
              </a:extLst>
            </p:cNvPr>
            <p:cNvSpPr txBox="1"/>
            <p:nvPr/>
          </p:nvSpPr>
          <p:spPr>
            <a:xfrm>
              <a:off x="7332199" y="2106337"/>
              <a:ext cx="396240" cy="215044"/>
            </a:xfrm>
            <a:prstGeom prst="rect">
              <a:avLst/>
            </a:prstGeom>
            <a:noFill/>
          </p:spPr>
          <p:txBody>
            <a:bodyPr wrap="square" rtlCol="0" anchor="ctr">
              <a:spAutoFit/>
            </a:bodyPr>
            <a:lstStyle/>
            <a:p>
              <a:pPr algn="ctr"/>
              <a:r>
                <a:rPr lang="en-GB" sz="2000" b="1" dirty="0">
                  <a:latin typeface="Century Gothic" panose="020B0502020202020204" pitchFamily="34" charset="0"/>
                </a:rPr>
                <a:t>=</a:t>
              </a:r>
              <a:endParaRPr lang="en-GB" sz="1200" b="1" dirty="0">
                <a:latin typeface="Century Gothic" panose="020B0502020202020204" pitchFamily="34" charset="0"/>
              </a:endParaRPr>
            </a:p>
          </p:txBody>
        </p:sp>
      </p:grpSp>
    </p:spTree>
    <p:extLst>
      <p:ext uri="{BB962C8B-B14F-4D97-AF65-F5344CB8AC3E}">
        <p14:creationId xmlns:p14="http://schemas.microsoft.com/office/powerpoint/2010/main" val="76850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Circle the equation which matches the word problem below:</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Theo thinks of a number. He multiplies it by 4 and then subtracts 3. His answer is 13. What was his starting number?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30" name="Table 29">
            <a:extLst>
              <a:ext uri="{FF2B5EF4-FFF2-40B4-BE49-F238E27FC236}">
                <a16:creationId xmlns:a16="http://schemas.microsoft.com/office/drawing/2014/main" id="{61D2EA06-1EE9-4925-89E6-397582C27787}"/>
              </a:ext>
            </a:extLst>
          </p:cNvPr>
          <p:cNvGraphicFramePr>
            <a:graphicFrameLocks noGrp="1"/>
          </p:cNvGraphicFramePr>
          <p:nvPr>
            <p:extLst/>
          </p:nvPr>
        </p:nvGraphicFramePr>
        <p:xfrm>
          <a:off x="1278000" y="3184383"/>
          <a:ext cx="6588000" cy="396240"/>
        </p:xfrm>
        <a:graphic>
          <a:graphicData uri="http://schemas.openxmlformats.org/drawingml/2006/table">
            <a:tbl>
              <a:tblPr firstRow="1" bandRow="1">
                <a:tableStyleId>{2D5ABB26-0587-4C30-8999-92F81FD0307C}</a:tableStyleId>
              </a:tblPr>
              <a:tblGrid>
                <a:gridCol w="2196000">
                  <a:extLst>
                    <a:ext uri="{9D8B030D-6E8A-4147-A177-3AD203B41FA5}">
                      <a16:colId xmlns:a16="http://schemas.microsoft.com/office/drawing/2014/main" val="2091234604"/>
                    </a:ext>
                  </a:extLst>
                </a:gridCol>
                <a:gridCol w="2196000">
                  <a:extLst>
                    <a:ext uri="{9D8B030D-6E8A-4147-A177-3AD203B41FA5}">
                      <a16:colId xmlns:a16="http://schemas.microsoft.com/office/drawing/2014/main" val="2198260016"/>
                    </a:ext>
                  </a:extLst>
                </a:gridCol>
                <a:gridCol w="2196000">
                  <a:extLst>
                    <a:ext uri="{9D8B030D-6E8A-4147-A177-3AD203B41FA5}">
                      <a16:colId xmlns:a16="http://schemas.microsoft.com/office/drawing/2014/main" val="3089645413"/>
                    </a:ext>
                  </a:extLst>
                </a:gridCol>
              </a:tblGrid>
              <a:tr h="370840">
                <a:tc>
                  <a:txBody>
                    <a:bodyPr/>
                    <a:lstStyle/>
                    <a:p>
                      <a:pPr algn="ctr"/>
                      <a:r>
                        <a:rPr lang="en-GB" sz="2000" b="1" dirty="0">
                          <a:latin typeface="Century Gothic" panose="020B0502020202020204" pitchFamily="34" charset="0"/>
                        </a:rPr>
                        <a:t>3</a:t>
                      </a:r>
                      <a:r>
                        <a:rPr lang="en-GB" sz="2000" b="1" i="1" dirty="0">
                          <a:latin typeface="Century Gothic" panose="020B0502020202020204" pitchFamily="34" charset="0"/>
                        </a:rPr>
                        <a:t>n</a:t>
                      </a:r>
                      <a:r>
                        <a:rPr lang="en-GB" sz="2000" b="1" dirty="0">
                          <a:latin typeface="Century Gothic" panose="020B0502020202020204" pitchFamily="34" charset="0"/>
                        </a:rPr>
                        <a:t> – 4 = 13</a:t>
                      </a:r>
                    </a:p>
                  </a:txBody>
                  <a:tcPr anchor="ctr"/>
                </a:tc>
                <a:tc>
                  <a:txBody>
                    <a:bodyPr/>
                    <a:lstStyle/>
                    <a:p>
                      <a:pPr algn="ctr"/>
                      <a:r>
                        <a:rPr lang="en-GB" sz="2000" b="1" dirty="0">
                          <a:latin typeface="Century Gothic" panose="020B0502020202020204" pitchFamily="34" charset="0"/>
                        </a:rPr>
                        <a:t>4</a:t>
                      </a:r>
                      <a:r>
                        <a:rPr lang="en-GB" sz="2000" b="1" i="1" dirty="0">
                          <a:latin typeface="Century Gothic" panose="020B0502020202020204" pitchFamily="34" charset="0"/>
                        </a:rPr>
                        <a:t>n</a:t>
                      </a:r>
                      <a:r>
                        <a:rPr lang="en-GB" sz="2000" b="1" dirty="0">
                          <a:latin typeface="Century Gothic" panose="020B0502020202020204" pitchFamily="34" charset="0"/>
                        </a:rPr>
                        <a:t> – 3 = 13</a:t>
                      </a:r>
                    </a:p>
                  </a:txBody>
                  <a:tcPr anchor="ctr"/>
                </a:tc>
                <a:tc>
                  <a:txBody>
                    <a:bodyPr/>
                    <a:lstStyle/>
                    <a:p>
                      <a:pPr algn="ctr"/>
                      <a:r>
                        <a:rPr lang="en-GB" sz="2000" b="1" dirty="0">
                          <a:latin typeface="Century Gothic" panose="020B0502020202020204" pitchFamily="34" charset="0"/>
                        </a:rPr>
                        <a:t>4 – 3 = 13</a:t>
                      </a:r>
                    </a:p>
                  </a:txBody>
                  <a:tcPr anchor="ctr"/>
                </a:tc>
                <a:extLst>
                  <a:ext uri="{0D108BD9-81ED-4DB2-BD59-A6C34878D82A}">
                    <a16:rowId xmlns:a16="http://schemas.microsoft.com/office/drawing/2014/main" val="1898867732"/>
                  </a:ext>
                </a:extLst>
              </a:tr>
            </a:tbl>
          </a:graphicData>
        </a:graphic>
      </p:graphicFrame>
    </p:spTree>
    <p:extLst>
      <p:ext uri="{BB962C8B-B14F-4D97-AF65-F5344CB8AC3E}">
        <p14:creationId xmlns:p14="http://schemas.microsoft.com/office/powerpoint/2010/main" val="468669799"/>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KeywordTaxHTField xmlns="86144f90-c7b6-48d0-aae5-f5e9e48cc3df">
      <Terms xmlns="http://schemas.microsoft.com/office/infopath/2007/PartnerControls"/>
    </TaxKeywordTaxHTField>
    <_ip_UnifiedCompliancePolicyProperties xmlns="http://schemas.microsoft.com/sharepoint/v3" xsi:nil="true"/>
    <TaxCatchAll xmlns="86144f90-c7b6-48d0-aae5-f5e9e48cc3d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FAF844F8D8A5418E98F34D21016ED8" ma:contentTypeVersion="17" ma:contentTypeDescription="Create a new document." ma:contentTypeScope="" ma:versionID="2858803b8c6804fdc137be4329942ee3">
  <xsd:schema xmlns:xsd="http://www.w3.org/2001/XMLSchema" xmlns:xs="http://www.w3.org/2001/XMLSchema" xmlns:p="http://schemas.microsoft.com/office/2006/metadata/properties" xmlns:ns1="http://schemas.microsoft.com/sharepoint/v3" xmlns:ns2="86144f90-c7b6-48d0-aae5-f5e9e48cc3df" xmlns:ns3="0f0ae0ff-29c4-4766-b250-c1a9bee8d430" targetNamespace="http://schemas.microsoft.com/office/2006/metadata/properties" ma:root="true" ma:fieldsID="04d8a99e9b37cab27d9252feb61c8588" ns1:_="" ns2:_="" ns3:_="">
    <xsd:import namespace="http://schemas.microsoft.com/sharepoint/v3"/>
    <xsd:import namespace="86144f90-c7b6-48d0-aae5-f5e9e48cc3df"/>
    <xsd:import namespace="0f0ae0ff-29c4-4766-b250-c1a9bee8d43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Location" minOccurs="0"/>
                <xsd:element ref="ns1:_ip_UnifiedCompliancePolicyProperties" minOccurs="0"/>
                <xsd:element ref="ns1:_ip_UnifiedCompliancePolicyUIAc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description="" ma:hidden="true" ma:internalName="_ip_UnifiedCompliancePolicyProperties">
      <xsd:simpleType>
        <xsd:restriction base="dms:Note"/>
      </xsd:simpleType>
    </xsd:element>
    <xsd:element name="_ip_UnifiedCompliancePolicyUIAction" ma:index="21"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KeywordTaxHTField" ma:index="13"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22ec0cf8-456d-4606-8852-2ed8c6b517f4}" ma:internalName="TaxCatchAll" ma:showField="CatchAllData" ma:web="86144f90-c7b6-48d0-aae5-f5e9e48cc3d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0ae0ff-29c4-4766-b250-c1a9bee8d430"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2" nillable="true" ma:displayName="MediaServiceOCR" ma:internalName="MediaServiceOCR" ma:readOnly="true">
      <xsd:simpleType>
        <xsd:restriction base="dms:Note">
          <xsd:maxLength value="255"/>
        </xsd:restriction>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GenerationTime" ma:index="24"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F8F11D-A449-4684-B8E0-461263A2E192}">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0f0ae0ff-29c4-4766-b250-c1a9bee8d430"/>
    <ds:schemaRef ds:uri="http://www.w3.org/XML/1998/namespace"/>
    <ds:schemaRef ds:uri="http://purl.org/dc/dcmitype/"/>
  </ds:schemaRefs>
</ds:datastoreItem>
</file>

<file path=customXml/itemProps2.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3.xml><?xml version="1.0" encoding="utf-8"?>
<ds:datastoreItem xmlns:ds="http://schemas.openxmlformats.org/officeDocument/2006/customXml" ds:itemID="{EFDDCAE5-86CF-4716-9E31-6DFAC13D2C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6144f90-c7b6-48d0-aae5-f5e9e48cc3df"/>
    <ds:schemaRef ds:uri="0f0ae0ff-29c4-4766-b250-c1a9bee8d4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1392</TotalTime>
  <Words>1330</Words>
  <Application>Microsoft Office PowerPoint</Application>
  <PresentationFormat>On-screen Show (4:3)</PresentationFormat>
  <Paragraphs>351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Word Problems Powerpoint</dc:title>
  <dc:creator>Ashleigh Sobol</dc:creator>
  <cp:lastModifiedBy>Victoria Worthington</cp:lastModifiedBy>
  <cp:revision>48</cp:revision>
  <dcterms:created xsi:type="dcterms:W3CDTF">2018-03-17T10:08:43Z</dcterms:created>
  <dcterms:modified xsi:type="dcterms:W3CDTF">2019-01-25T11:57:56Z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0x01010060FAF844F8D8A5418E98F34D21016ED8</vt:lpwstr>
  </property>
  <property fmtid="{D5CDD505-2E9C-101B-9397-08002B2CF9AE}" pid="3" name="TaxKeyword">
    <vt:lpwstr/>
  </property>
  <property fmtid="{D5CDD505-2E9C-101B-9397-08002B2CF9AE}" pid="4" name="AuthorIds_UIVersion_4608">
    <vt:lpwstr>183</vt:lpwstr>
  </property>
</Properties>
</file>