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65" r:id="rId8"/>
    <p:sldId id="260" r:id="rId9"/>
    <p:sldId id="27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258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3" r:id="rId73"/>
    <p:sldId id="334" r:id="rId74"/>
    <p:sldId id="314" r:id="rId75"/>
    <p:sldId id="315" r:id="rId76"/>
    <p:sldId id="316" r:id="rId77"/>
    <p:sldId id="317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4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02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6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1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8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6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7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61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7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3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1719E-DFBE-477C-9071-910FF9837B35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572F-6B2B-48E3-8116-3B17E43AF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68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1" y="285206"/>
            <a:ext cx="10310949" cy="185068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49286" y="3300957"/>
            <a:ext cx="6858000" cy="887412"/>
          </a:xfrm>
          <a:prstGeom prst="rect">
            <a:avLst/>
          </a:prstGeom>
          <a:ln w="88900">
            <a:solidFill>
              <a:srgbClr val="C00000"/>
            </a:solidFill>
          </a:ln>
        </p:spPr>
        <p:txBody>
          <a:bodyPr lIns="68580" tIns="34290" rIns="68580" bIns="3429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4500" dirty="0" smtClean="0">
                <a:solidFill>
                  <a:prstClr val="black"/>
                </a:solidFill>
                <a:latin typeface="XCCW Joined 1a" panose="03050602040000000000" pitchFamily="66" charset="0"/>
              </a:rPr>
              <a:t>Red Word Recap</a:t>
            </a:r>
            <a:endParaRPr lang="en-GB" sz="4500" dirty="0">
              <a:solidFill>
                <a:prstClr val="black"/>
              </a:solidFill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Of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Of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Of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Of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Of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Of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Of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Of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‘of’?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No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No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No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No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No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No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No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No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‘no’?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220687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What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What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What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What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What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‘what’?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All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All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All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‘all’?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4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Was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Was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Was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Was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Was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Was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‘was’?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‘we’?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9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So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‘so’?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29322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‘to’?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41079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Me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5576" y="1381789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Me</a:t>
            </a:r>
            <a:endParaRPr lang="en-GB" sz="4800" dirty="0" smtClean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‘me’?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Call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Call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Call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‘call’?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62701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XCCW Joined 1a" panose="03050602040000000000" pitchFamily="66" charset="0"/>
              </a:rPr>
              <a:t>I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I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‘I’?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Her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‘her’?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5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19456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There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There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There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‘there’?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442755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Want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Want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Want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Want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Want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‘want’?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Go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‘go’?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Old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Old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Old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‘old’?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8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29906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Some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Some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Some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‘some’?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254035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He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‘he’?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Does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Does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Does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Does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Does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smtClean="0">
                <a:latin typeface="XCCW Joined 1a" panose="03050602040000000000" pitchFamily="66" charset="0"/>
              </a:rPr>
              <a:t>does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Tall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Tall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Tall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smtClean="0">
                <a:latin typeface="XCCW Joined 1a" panose="03050602040000000000" pitchFamily="66" charset="0"/>
              </a:rPr>
              <a:t>tall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20762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Come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Come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Come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Come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Come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smtClean="0">
                <a:latin typeface="XCCW Joined 1a" panose="03050602040000000000" pitchFamily="66" charset="0"/>
              </a:rPr>
              <a:t>come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The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48639" y="1425951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‘the’?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45581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Watch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Watch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Watch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Watch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smtClean="0">
                <a:latin typeface="XCCW Joined 1a" panose="03050602040000000000" pitchFamily="66" charset="0"/>
              </a:rPr>
              <a:t>watch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Who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Who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Who</a:t>
            </a:r>
            <a:r>
              <a:rPr lang="en-GB" sz="4800" dirty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Who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smtClean="0">
                <a:latin typeface="XCCW Joined 1a" panose="03050602040000000000" pitchFamily="66" charset="0"/>
              </a:rPr>
              <a:t>who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7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Were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Were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Were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smtClean="0">
                <a:latin typeface="XCCW Joined 1a" panose="03050602040000000000" pitchFamily="66" charset="0"/>
              </a:rPr>
              <a:t>were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Brother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Brother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Brother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Brother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‘brother’?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77655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Any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‘any’?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2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Their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Their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Their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Their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Their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‘their’?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Where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Where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‘where’?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95943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Two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Two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Two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Two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Two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‘two’?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Small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Small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Small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Sma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Small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‘small’?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3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Love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Love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Love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Love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Love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‘love’?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My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‘my’?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Many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Many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Many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Many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Many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‘many’?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90717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Here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Here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‘here’?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220687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Once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Once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Once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Once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Once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‘once’?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77655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Buy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Buy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Buy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Buy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Buy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Buy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‘buy’?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Worse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Worse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Worse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Worse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‘worse’?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424159" y="158420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3448595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Thought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61255" y="1383424"/>
            <a:ext cx="9980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Thought Thought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Thought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98002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‘thought’?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Talk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Talk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Talk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Talk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Talk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Talk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‘talk’?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0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Caught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Caught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Caught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Caught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‘caught’?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7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210801" y="390276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450" y="409519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Bought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8010" y="1543517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Bought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Bought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Bought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326569" y="3474720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9449" y="2755892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‘bought’?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Walk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Walk 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Walk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Walk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Walk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‘walk’?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You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‘you’?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9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Could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Could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Could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Could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Could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‘could’?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6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Anyone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Anyone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Anyone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Anyone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‘anyone’?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1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257338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Would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Would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Would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Would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‘would’?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Great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Great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Great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Great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Great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‘great’?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2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763487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Son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412889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Son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Son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Son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Son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Son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‘son’?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259875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Water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4135" y="1381789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Water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Water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Water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Water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‘water’?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Should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Should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Should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Should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‘should’?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They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90000"/>
                  </a:schemeClr>
                </a:solidFill>
                <a:latin typeface="XCCW Joined Lined 1a" panose="03050602040000000000" pitchFamily="66" charset="0"/>
              </a:rPr>
              <a:t>They </a:t>
            </a:r>
            <a:r>
              <a:rPr lang="en-GB" sz="4800" dirty="0" err="1" smtClean="0">
                <a:solidFill>
                  <a:schemeClr val="bg2">
                    <a:lumMod val="90000"/>
                  </a:schemeClr>
                </a:solidFill>
                <a:latin typeface="XCCW Joined Lined 1a" panose="03050602040000000000" pitchFamily="66" charset="0"/>
              </a:rPr>
              <a:t>They</a:t>
            </a:r>
            <a:r>
              <a:rPr lang="en-GB" sz="4800" dirty="0" smtClean="0">
                <a:solidFill>
                  <a:schemeClr val="bg2">
                    <a:lumMod val="90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90000"/>
                  </a:schemeClr>
                </a:solidFill>
                <a:latin typeface="XCCW Joined Lined 1a" panose="03050602040000000000" pitchFamily="66" charset="0"/>
              </a:rPr>
              <a:t>They</a:t>
            </a:r>
            <a:r>
              <a:rPr lang="en-GB" sz="4800" dirty="0" smtClean="0">
                <a:solidFill>
                  <a:schemeClr val="bg2">
                    <a:lumMod val="90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90000"/>
                  </a:schemeClr>
                </a:solidFill>
                <a:latin typeface="XCCW Joined Lined 1a" panose="03050602040000000000" pitchFamily="66" charset="0"/>
              </a:rPr>
              <a:t>They</a:t>
            </a:r>
            <a:endParaRPr lang="en-GB" sz="4800" dirty="0">
              <a:solidFill>
                <a:schemeClr val="bg2">
                  <a:lumMod val="90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‘they’?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99861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Half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Half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Half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Half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Half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Half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‘half’?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7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327877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Monday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Monday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Monday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Monday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10332722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err="1" smtClean="0">
                <a:latin typeface="XCCW Joined 1a" panose="03050602040000000000" pitchFamily="66" charset="0"/>
              </a:rPr>
              <a:t>monday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Said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Said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Said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Said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Said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Said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1026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‘said’?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312127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Eight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Eight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Eight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Eight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Eight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‘eight’?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330542" y="158420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333103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Eighteen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9078" y="1381789"/>
            <a:ext cx="10071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Eighteen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Eighteen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Eighteen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10045339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‘eighteen’?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248194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Going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Going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Going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Going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Going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‘going’?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99861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Over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Over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Over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Over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Over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‘over’?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0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432870" y="158420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3265715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Fourteen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6901" y="1369867"/>
            <a:ext cx="10071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Fourteen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Fourteen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Fourteen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988735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‘fourteen’?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97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Orange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Orange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Orange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Orange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‘orange’?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419317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Wednesday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Wednesday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Wednesday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10463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err="1" smtClean="0">
                <a:latin typeface="XCCW Joined 1a" panose="03050602040000000000" pitchFamily="66" charset="0"/>
              </a:rPr>
              <a:t>wednesday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332413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‘by’?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Laugh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10084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Laugh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Laugh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Laugh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‘laugh’?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31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259875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April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April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April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April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April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err="1" smtClean="0">
                <a:latin typeface="XCCW Joined 1a" panose="03050602040000000000" pitchFamily="66" charset="0"/>
              </a:rPr>
              <a:t>april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Your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Your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‘your’?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220762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Don’t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Don’t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Don’t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Don’t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Don’t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‘don’t’?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3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94115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July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July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July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July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July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err="1" smtClean="0">
                <a:latin typeface="XCCW Joined 1a" panose="03050602040000000000" pitchFamily="66" charset="0"/>
              </a:rPr>
              <a:t>july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241663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These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These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These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These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‘these’?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86799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Four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Four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Four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Four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Four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‘four’?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318733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Because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Because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Because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Because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1001921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‘because’?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19456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Can’t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Can’t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Can’t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Can’t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Can’t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‘can’t’?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73736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One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‘one’?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3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250807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People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People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People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People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‘people’?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347472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February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412888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February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February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1009759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err="1" smtClean="0">
                <a:latin typeface="XCCW Joined 1a" panose="03050602040000000000" pitchFamily="66" charset="0"/>
              </a:rPr>
              <a:t>february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6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205087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Grey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Grey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Grey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Grey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Grey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‘grey’?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Are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Are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Are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Are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‘are’?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3252653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Another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Another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Another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Another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10045339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‘another’?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972493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Ball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Ball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Ball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Ball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‘ball’?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9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70299"/>
            <a:ext cx="1306288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Mr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err="1" smtClean="0">
                <a:latin typeface="XCCW Joined 1a" panose="03050602040000000000" pitchFamily="66" charset="0"/>
              </a:rPr>
              <a:t>mr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2880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Mrs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Mrs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Mrs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Mrs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Mrs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Mrs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</a:t>
            </a:r>
            <a:r>
              <a:rPr lang="en-GB" sz="2400" dirty="0" err="1" smtClean="0">
                <a:latin typeface="XCCW Joined 1a" panose="03050602040000000000" pitchFamily="66" charset="0"/>
              </a:rPr>
              <a:t>mrs</a:t>
            </a:r>
            <a:r>
              <a:rPr lang="en-GB" sz="2400" dirty="0" smtClean="0">
                <a:latin typeface="XCCW Joined 1a" panose="03050602040000000000" pitchFamily="66" charset="0"/>
              </a:rPr>
              <a:t>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95943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Bear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Bear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Bear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Bear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Bear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Bear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‘bear’?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246813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Other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Other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Other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Other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Other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‘other’?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339634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Through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Through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Through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940836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‘through’?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246813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Baby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Baby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Baby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Baby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Baby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‘baby’?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95943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Only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Only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Only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Only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Only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‘only’?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0116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Told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Told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Told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‘told’?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67989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Be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Be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6" y="2599138"/>
            <a:ext cx="9339944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‘be’?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894115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Why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Why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‘why’?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10312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Even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61701" y="1425951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Even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Even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Even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Even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‘even’?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164592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Key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Key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Key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Key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Key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Key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‘key’?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6" y="252765"/>
            <a:ext cx="2926081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Mother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Mother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Mother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Mother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‘mother’?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1567544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Eye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Eye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Eye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Eye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Eye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Eye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Eye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‘eye’?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" t="706" r="83742" b="-706"/>
          <a:stretch/>
        </p:blipFill>
        <p:spPr>
          <a:xfrm>
            <a:off x="10145487" y="233522"/>
            <a:ext cx="1663338" cy="1850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4137" y="252765"/>
            <a:ext cx="2599510" cy="8309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XCCW Joined 1a" panose="03050602040000000000" pitchFamily="66" charset="0"/>
              </a:rPr>
              <a:t>Friend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696" y="1386763"/>
            <a:ext cx="9701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Friend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Friend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r>
              <a:rPr lang="en-GB" sz="4800" dirty="0" err="1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Friend</a:t>
            </a:r>
            <a:r>
              <a:rPr lang="en-GB" sz="4800" dirty="0" smtClean="0">
                <a:solidFill>
                  <a:schemeClr val="bg2">
                    <a:lumMod val="75000"/>
                  </a:schemeClr>
                </a:solidFill>
                <a:latin typeface="XCCW Joined Lined 1a" panose="03050602040000000000" pitchFamily="66" charset="0"/>
              </a:rPr>
              <a:t> </a:t>
            </a:r>
            <a:endParaRPr lang="en-GB" sz="4800" dirty="0">
              <a:solidFill>
                <a:schemeClr val="bg2">
                  <a:lumMod val="75000"/>
                </a:schemeClr>
              </a:solidFill>
              <a:latin typeface="XCCW Joined Lined 1a" panose="03050602040000000000" pitchFamily="66" charset="0"/>
            </a:endParaRPr>
          </a:p>
        </p:txBody>
      </p:sp>
      <p:pic>
        <p:nvPicPr>
          <p:cNvPr id="7" name="Picture 2" descr="Free Writing Line Cliparts, Download Free Clip Art, Free Clip Art on  Clipart Librar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9" b="12900"/>
          <a:stretch/>
        </p:blipFill>
        <p:spPr bwMode="auto">
          <a:xfrm>
            <a:off x="261255" y="3317966"/>
            <a:ext cx="11547570" cy="325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4135" y="2599138"/>
            <a:ext cx="9701351" cy="46166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1a" panose="03050602040000000000" pitchFamily="66" charset="0"/>
              </a:rPr>
              <a:t>Can you write a sentence using the word </a:t>
            </a:r>
            <a:r>
              <a:rPr lang="en-GB" sz="2400" dirty="0" smtClean="0">
                <a:latin typeface="XCCW Joined 1a" panose="03050602040000000000" pitchFamily="66" charset="0"/>
              </a:rPr>
              <a:t>‘friend’?</a:t>
            </a:r>
            <a:endParaRPr lang="en-GB" sz="24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1556</Words>
  <Application>Microsoft Office PowerPoint</Application>
  <PresentationFormat>Widescreen</PresentationFormat>
  <Paragraphs>283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1" baseType="lpstr">
      <vt:lpstr>Arial</vt:lpstr>
      <vt:lpstr>Calibri</vt:lpstr>
      <vt:lpstr>Calibri Light</vt:lpstr>
      <vt:lpstr>XCCW Joined 1a</vt:lpstr>
      <vt:lpstr>XCCW Joined Lined 1a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griffiths, claire</dc:creator>
  <cp:lastModifiedBy>griffiths, claire</cp:lastModifiedBy>
  <cp:revision>11</cp:revision>
  <dcterms:created xsi:type="dcterms:W3CDTF">2021-01-14T12:00:27Z</dcterms:created>
  <dcterms:modified xsi:type="dcterms:W3CDTF">2021-01-14T14:44:15Z</dcterms:modified>
</cp:coreProperties>
</file>