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8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plunge-immersion-fotowelt-sport-1368235/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amazon.co.uk/Boy-Who-Grew-Dragons/dp/184812649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ismkites.com/product/mantis/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amazon.co.uk/Boy-Who-Grew-Dragons/dp/18481264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AutoShape 14" descr="Image result for tendril of hai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033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unfurled: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Verb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Spread out wide from a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rolled or folded position.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Unroll, unfold.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“It kept its wings half unfurled as it swept its head from side to side.”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plunge: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Verb</a:t>
            </a:r>
          </a:p>
          <a:p>
            <a:pPr marL="0" lvl="1" algn="l"/>
            <a:r>
              <a:rPr lang="en-GB" sz="2000" dirty="0">
                <a:solidFill>
                  <a:schemeClr val="tx1"/>
                </a:solidFill>
                <a:latin typeface="+mj-lt"/>
              </a:rPr>
              <a:t>If something or someone 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lvl="1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plunges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 in a particular direction, 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lvl="1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especially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into water, they fall, 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lvl="1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rush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, or throw themselves in that 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lvl="1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direction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/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Descend</a:t>
            </a:r>
            <a:r>
              <a:rPr lang="en-GB" sz="2400" dirty="0">
                <a:solidFill>
                  <a:srgbClr val="0070C0"/>
                </a:solidFill>
              </a:rPr>
              <a:t>, fall,  drop, </a:t>
            </a:r>
            <a:r>
              <a:rPr lang="en-GB" sz="2400" dirty="0" smtClean="0">
                <a:solidFill>
                  <a:srgbClr val="0070C0"/>
                </a:solidFill>
              </a:rPr>
              <a:t>crash.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“Before I could open my mouth to speak, he had taken the plunge.”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AutoShape 2" descr="Slow Walking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0" descr="Image result for plun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3" y="5024228"/>
            <a:ext cx="2012619" cy="24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68" y="1307075"/>
            <a:ext cx="2935488" cy="1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AutoShape 14" descr="Image result for tendril of hai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033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soaring: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Verb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+mj-lt"/>
              </a:rPr>
              <a:t>If something such as a 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bird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 soars into the air, 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it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 goes quickly up into the 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air.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algn="l"/>
            <a:r>
              <a:rPr lang="en-GB" sz="2400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lang="en-GB" sz="2400" smtClean="0">
                <a:solidFill>
                  <a:srgbClr val="0070C0"/>
                </a:solidFill>
                <a:latin typeface="Comic Sans MS" panose="030F0702030302020204" pitchFamily="66" charset="0"/>
              </a:rPr>
              <a:t>ise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 wing, climb, ascend</a:t>
            </a:r>
            <a:r>
              <a:rPr lang="en-GB" sz="2400" dirty="0" smtClean="0">
                <a:solidFill>
                  <a:srgbClr val="0070C0"/>
                </a:solidFill>
              </a:rPr>
              <a:t>. 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“The dragon was off. Soaring away over the bed.”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lurched: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Verb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Make an abrupt,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unsteady movement.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Stagger, stumble, sway. 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“I lurched forwards to catch the dragon but before I could, he flapped and rose in the air.”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AutoShape 2" descr="Slow Walking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4" descr="Image result for kit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65" y="1268680"/>
            <a:ext cx="2747636" cy="19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urched - definition of lurched by The Free Diction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4999282"/>
            <a:ext cx="2571512" cy="23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95</Words>
  <Application>Microsoft Office PowerPoint</Application>
  <PresentationFormat>On-screen Show (4:3)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CEccles</cp:lastModifiedBy>
  <cp:revision>42</cp:revision>
  <dcterms:created xsi:type="dcterms:W3CDTF">2018-07-10T18:01:16Z</dcterms:created>
  <dcterms:modified xsi:type="dcterms:W3CDTF">2020-06-22T08:33:07Z</dcterms:modified>
</cp:coreProperties>
</file>