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</p:sldIdLst>
  <p:sldSz cx="9144000" cy="6858000" type="screen4x3"/>
  <p:notesSz cx="6881813" cy="100155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87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5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08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0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8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4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17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8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2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14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0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AB7F-81CC-4056-A292-684F55F4AD9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7CA6-2CF6-4DC8-B8E5-722FEABA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64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494" y="25135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Name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68887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LO. I can read and write two-digit numbers in words</a:t>
            </a:r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924953" y="1772816"/>
            <a:ext cx="129593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Six</a:t>
            </a:r>
          </a:p>
          <a:p>
            <a:endParaRPr lang="en-GB" dirty="0"/>
          </a:p>
          <a:p>
            <a:r>
              <a:rPr lang="en-GB" dirty="0" smtClean="0"/>
              <a:t>Ten</a:t>
            </a:r>
          </a:p>
          <a:p>
            <a:endParaRPr lang="en-GB" dirty="0"/>
          </a:p>
          <a:p>
            <a:r>
              <a:rPr lang="en-GB" dirty="0" smtClean="0"/>
              <a:t>Twelve</a:t>
            </a:r>
          </a:p>
          <a:p>
            <a:endParaRPr lang="en-GB" dirty="0"/>
          </a:p>
          <a:p>
            <a:r>
              <a:rPr lang="en-GB" dirty="0" smtClean="0"/>
              <a:t>Twenty Six</a:t>
            </a:r>
          </a:p>
          <a:p>
            <a:endParaRPr lang="en-GB" dirty="0"/>
          </a:p>
          <a:p>
            <a:r>
              <a:rPr lang="en-GB" dirty="0" smtClean="0"/>
              <a:t>Forty Two</a:t>
            </a:r>
          </a:p>
          <a:p>
            <a:endParaRPr lang="en-GB" dirty="0"/>
          </a:p>
          <a:p>
            <a:r>
              <a:rPr lang="en-GB" dirty="0" smtClean="0"/>
              <a:t>Sixty Three</a:t>
            </a:r>
          </a:p>
          <a:p>
            <a:endParaRPr lang="en-GB" dirty="0"/>
          </a:p>
          <a:p>
            <a:r>
              <a:rPr lang="en-GB" dirty="0" smtClean="0"/>
              <a:t>Eighty Six</a:t>
            </a:r>
          </a:p>
          <a:p>
            <a:endParaRPr lang="en-GB" dirty="0"/>
          </a:p>
          <a:p>
            <a:r>
              <a:rPr lang="en-GB" dirty="0" smtClean="0"/>
              <a:t>Ninety Nine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321648" y="1749844"/>
            <a:ext cx="41870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26</a:t>
            </a:r>
          </a:p>
          <a:p>
            <a:endParaRPr lang="en-GB" dirty="0"/>
          </a:p>
          <a:p>
            <a:r>
              <a:rPr lang="en-GB" dirty="0" smtClean="0"/>
              <a:t>42</a:t>
            </a:r>
          </a:p>
          <a:p>
            <a:endParaRPr lang="en-GB" dirty="0"/>
          </a:p>
          <a:p>
            <a:r>
              <a:rPr lang="en-GB" dirty="0" smtClean="0"/>
              <a:t>10</a:t>
            </a:r>
          </a:p>
          <a:p>
            <a:endParaRPr lang="en-GB" dirty="0"/>
          </a:p>
          <a:p>
            <a:r>
              <a:rPr lang="en-GB" dirty="0" smtClean="0"/>
              <a:t>63</a:t>
            </a:r>
          </a:p>
          <a:p>
            <a:endParaRPr lang="en-GB" dirty="0"/>
          </a:p>
          <a:p>
            <a:r>
              <a:rPr lang="en-GB" dirty="0" smtClean="0"/>
              <a:t>99</a:t>
            </a:r>
          </a:p>
          <a:p>
            <a:endParaRPr lang="en-GB" dirty="0"/>
          </a:p>
          <a:p>
            <a:r>
              <a:rPr lang="en-GB" dirty="0" smtClean="0"/>
              <a:t>6</a:t>
            </a:r>
          </a:p>
          <a:p>
            <a:endParaRPr lang="en-GB" dirty="0"/>
          </a:p>
          <a:p>
            <a:r>
              <a:rPr lang="en-GB" dirty="0" smtClean="0"/>
              <a:t>99</a:t>
            </a:r>
          </a:p>
          <a:p>
            <a:endParaRPr lang="en-GB" dirty="0"/>
          </a:p>
          <a:p>
            <a:r>
              <a:rPr lang="en-GB" dirty="0" smtClean="0"/>
              <a:t>12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72919" y="1988840"/>
            <a:ext cx="5748729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8250" y="1115452"/>
            <a:ext cx="5884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Can you match up the numbers to the words?</a:t>
            </a:r>
            <a:endParaRPr lang="en-GB" sz="2400" u="sng" dirty="0"/>
          </a:p>
        </p:txBody>
      </p:sp>
      <p:sp>
        <p:nvSpPr>
          <p:cNvPr id="3" name="5-Point Star 2"/>
          <p:cNvSpPr/>
          <p:nvPr/>
        </p:nvSpPr>
        <p:spPr>
          <a:xfrm>
            <a:off x="7956376" y="332656"/>
            <a:ext cx="792088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4732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Name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39552" y="568887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LO. I can read and write two-digit numbers in words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07504" y="136755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Can you write the numbers to go with the words?</a:t>
            </a:r>
            <a:endParaRPr lang="en-GB" sz="2400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4613156" y="1340768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Can you write the words to go with the numbers?</a:t>
            </a:r>
            <a:endParaRPr lang="en-GB" sz="2400" u="sng" dirty="0"/>
          </a:p>
        </p:txBody>
      </p:sp>
      <p:sp>
        <p:nvSpPr>
          <p:cNvPr id="8" name="Freeform 7"/>
          <p:cNvSpPr/>
          <p:nvPr/>
        </p:nvSpPr>
        <p:spPr>
          <a:xfrm>
            <a:off x="4324516" y="1201003"/>
            <a:ext cx="535516" cy="5486400"/>
          </a:xfrm>
          <a:custGeom>
            <a:avLst/>
            <a:gdLst>
              <a:gd name="connsiteX0" fmla="*/ 347702 w 1071033"/>
              <a:gd name="connsiteY0" fmla="*/ 0 h 5486400"/>
              <a:gd name="connsiteX1" fmla="*/ 20155 w 1071033"/>
              <a:gd name="connsiteY1" fmla="*/ 1146412 h 5486400"/>
              <a:gd name="connsiteX2" fmla="*/ 866317 w 1071033"/>
              <a:gd name="connsiteY2" fmla="*/ 2729552 h 5486400"/>
              <a:gd name="connsiteX3" fmla="*/ 252167 w 1071033"/>
              <a:gd name="connsiteY3" fmla="*/ 4012442 h 5486400"/>
              <a:gd name="connsiteX4" fmla="*/ 1071033 w 1071033"/>
              <a:gd name="connsiteY4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1033" h="5486400">
                <a:moveTo>
                  <a:pt x="347702" y="0"/>
                </a:moveTo>
                <a:cubicBezTo>
                  <a:pt x="140710" y="345743"/>
                  <a:pt x="-66281" y="691487"/>
                  <a:pt x="20155" y="1146412"/>
                </a:cubicBezTo>
                <a:cubicBezTo>
                  <a:pt x="106591" y="1601337"/>
                  <a:pt x="827648" y="2251880"/>
                  <a:pt x="866317" y="2729552"/>
                </a:cubicBezTo>
                <a:cubicBezTo>
                  <a:pt x="904986" y="3207224"/>
                  <a:pt x="218048" y="3552967"/>
                  <a:pt x="252167" y="4012442"/>
                </a:cubicBezTo>
                <a:cubicBezTo>
                  <a:pt x="286286" y="4471917"/>
                  <a:pt x="678659" y="4979158"/>
                  <a:pt x="1071033" y="5486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395163"/>
              </p:ext>
            </p:extLst>
          </p:nvPr>
        </p:nvGraphicFramePr>
        <p:xfrm>
          <a:off x="126225" y="2564904"/>
          <a:ext cx="4034514" cy="338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Twenty Three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23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Twenty Six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Thirty Two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Sixty Four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Eighty Six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Ninety Nine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988219"/>
              </p:ext>
            </p:extLst>
          </p:nvPr>
        </p:nvGraphicFramePr>
        <p:xfrm>
          <a:off x="4988916" y="2564904"/>
          <a:ext cx="4034514" cy="338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7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Thirteen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5-Point Star 8"/>
          <p:cNvSpPr/>
          <p:nvPr/>
        </p:nvSpPr>
        <p:spPr>
          <a:xfrm>
            <a:off x="7956376" y="332656"/>
            <a:ext cx="792088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7128828" y="332656"/>
            <a:ext cx="792088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2829" y="199555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Name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39552" y="703729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LO. I can read and write three-digit numbers in words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07504" y="136755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Can you match up the numbers with the words?</a:t>
            </a:r>
            <a:endParaRPr lang="en-GB" sz="2400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4613156" y="1340768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Can you fill in the missing words and numbers?</a:t>
            </a:r>
            <a:endParaRPr lang="en-GB" sz="2400" u="sng" dirty="0"/>
          </a:p>
        </p:txBody>
      </p:sp>
      <p:sp>
        <p:nvSpPr>
          <p:cNvPr id="8" name="Freeform 7"/>
          <p:cNvSpPr/>
          <p:nvPr/>
        </p:nvSpPr>
        <p:spPr>
          <a:xfrm>
            <a:off x="4324516" y="1201003"/>
            <a:ext cx="535516" cy="5486400"/>
          </a:xfrm>
          <a:custGeom>
            <a:avLst/>
            <a:gdLst>
              <a:gd name="connsiteX0" fmla="*/ 347702 w 1071033"/>
              <a:gd name="connsiteY0" fmla="*/ 0 h 5486400"/>
              <a:gd name="connsiteX1" fmla="*/ 20155 w 1071033"/>
              <a:gd name="connsiteY1" fmla="*/ 1146412 h 5486400"/>
              <a:gd name="connsiteX2" fmla="*/ 866317 w 1071033"/>
              <a:gd name="connsiteY2" fmla="*/ 2729552 h 5486400"/>
              <a:gd name="connsiteX3" fmla="*/ 252167 w 1071033"/>
              <a:gd name="connsiteY3" fmla="*/ 4012442 h 5486400"/>
              <a:gd name="connsiteX4" fmla="*/ 1071033 w 1071033"/>
              <a:gd name="connsiteY4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1033" h="5486400">
                <a:moveTo>
                  <a:pt x="347702" y="0"/>
                </a:moveTo>
                <a:cubicBezTo>
                  <a:pt x="140710" y="345743"/>
                  <a:pt x="-66281" y="691487"/>
                  <a:pt x="20155" y="1146412"/>
                </a:cubicBezTo>
                <a:cubicBezTo>
                  <a:pt x="106591" y="1601337"/>
                  <a:pt x="827648" y="2251880"/>
                  <a:pt x="866317" y="2729552"/>
                </a:cubicBezTo>
                <a:cubicBezTo>
                  <a:pt x="904986" y="3207224"/>
                  <a:pt x="218048" y="3552967"/>
                  <a:pt x="252167" y="4012442"/>
                </a:cubicBezTo>
                <a:cubicBezTo>
                  <a:pt x="286286" y="4471917"/>
                  <a:pt x="678659" y="4979158"/>
                  <a:pt x="1071033" y="5486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82933"/>
              </p:ext>
            </p:extLst>
          </p:nvPr>
        </p:nvGraphicFramePr>
        <p:xfrm>
          <a:off x="126225" y="2564904"/>
          <a:ext cx="4179940" cy="361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One hundred and six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604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One hundred and twenty four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232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Two hundred and Thirty Two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Six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hundred and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 Four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786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Seven hundred and Eight Six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Nine hundred and ten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910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959658"/>
              </p:ext>
            </p:extLst>
          </p:nvPr>
        </p:nvGraphicFramePr>
        <p:xfrm>
          <a:off x="4988916" y="2564904"/>
          <a:ext cx="4034514" cy="338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7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One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hundred and thirty two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515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Two hundred and thirty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one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Four hundred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and sixteen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268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730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411760" y="2852936"/>
            <a:ext cx="1224136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5-Point Star 9"/>
          <p:cNvSpPr/>
          <p:nvPr/>
        </p:nvSpPr>
        <p:spPr>
          <a:xfrm>
            <a:off x="7956376" y="332656"/>
            <a:ext cx="792088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6372200" y="343689"/>
            <a:ext cx="792088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7164288" y="312789"/>
            <a:ext cx="792088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5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180</Words>
  <Application>Microsoft Office PowerPoint</Application>
  <PresentationFormat>On-screen Show (4:3)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Amee Plumb</dc:creator>
  <cp:lastModifiedBy>tidman, emily</cp:lastModifiedBy>
  <cp:revision>16</cp:revision>
  <cp:lastPrinted>2012-01-09T20:41:51Z</cp:lastPrinted>
  <dcterms:created xsi:type="dcterms:W3CDTF">2012-01-09T19:47:01Z</dcterms:created>
  <dcterms:modified xsi:type="dcterms:W3CDTF">2021-01-25T12:42:20Z</dcterms:modified>
</cp:coreProperties>
</file>