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8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94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7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62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57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79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3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8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2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00200-8E1C-40E4-A9F0-F859EBCCB6B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4B601-1E60-4935-BD63-45143E9F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2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Image result for anthony browne gori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7240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166" y="231647"/>
            <a:ext cx="1530894" cy="15308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166" y="1894237"/>
            <a:ext cx="1530000" cy="153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166" y="3555933"/>
            <a:ext cx="1530000" cy="153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166" y="5217629"/>
            <a:ext cx="1530000" cy="153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87932" y="350763"/>
            <a:ext cx="226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does the word ‘ignored’ mean?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87932" y="2059072"/>
            <a:ext cx="226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many items are on the kitchen table?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87932" y="3536103"/>
            <a:ext cx="2265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sort of man do you think Hannah’s father is?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87932" y="5197799"/>
            <a:ext cx="2265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Why has Anthony Browne chosen blue for the kitchen?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2278" y="6334539"/>
            <a:ext cx="3710609" cy="41309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Taken from Gorilla by Anthony Browne</a:t>
            </a:r>
          </a:p>
        </p:txBody>
      </p:sp>
    </p:spTree>
    <p:extLst>
      <p:ext uri="{BB962C8B-B14F-4D97-AF65-F5344CB8AC3E}">
        <p14:creationId xmlns:p14="http://schemas.microsoft.com/office/powerpoint/2010/main" val="146822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Breeze, Cheryl</dc:creator>
  <cp:lastModifiedBy>Breeze, Cheryl</cp:lastModifiedBy>
  <cp:revision>1</cp:revision>
  <dcterms:created xsi:type="dcterms:W3CDTF">2021-01-29T14:36:17Z</dcterms:created>
  <dcterms:modified xsi:type="dcterms:W3CDTF">2021-01-29T14:38:40Z</dcterms:modified>
</cp:coreProperties>
</file>