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61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  <p:sldId id="395" r:id="rId144"/>
    <p:sldId id="396" r:id="rId145"/>
    <p:sldId id="397" r:id="rId146"/>
    <p:sldId id="398" r:id="rId147"/>
    <p:sldId id="399" r:id="rId148"/>
    <p:sldId id="400" r:id="rId149"/>
    <p:sldId id="401" r:id="rId150"/>
    <p:sldId id="402" r:id="rId151"/>
    <p:sldId id="403" r:id="rId152"/>
    <p:sldId id="404" r:id="rId153"/>
    <p:sldId id="405" r:id="rId154"/>
    <p:sldId id="406" r:id="rId155"/>
    <p:sldId id="407" r:id="rId156"/>
    <p:sldId id="408" r:id="rId157"/>
    <p:sldId id="409" r:id="rId158"/>
    <p:sldId id="410" r:id="rId159"/>
    <p:sldId id="411" r:id="rId160"/>
    <p:sldId id="412" r:id="rId161"/>
    <p:sldId id="413" r:id="rId162"/>
    <p:sldId id="414" r:id="rId163"/>
    <p:sldId id="415" r:id="rId164"/>
    <p:sldId id="416" r:id="rId165"/>
    <p:sldId id="417" r:id="rId166"/>
    <p:sldId id="418" r:id="rId167"/>
    <p:sldId id="419" r:id="rId168"/>
    <p:sldId id="420" r:id="rId169"/>
    <p:sldId id="421" r:id="rId170"/>
    <p:sldId id="422" r:id="rId171"/>
    <p:sldId id="423" r:id="rId172"/>
    <p:sldId id="424" r:id="rId173"/>
    <p:sldId id="425" r:id="rId174"/>
    <p:sldId id="426" r:id="rId175"/>
    <p:sldId id="427" r:id="rId176"/>
    <p:sldId id="428" r:id="rId177"/>
    <p:sldId id="429" r:id="rId178"/>
    <p:sldId id="430" r:id="rId179"/>
    <p:sldId id="431" r:id="rId180"/>
    <p:sldId id="432" r:id="rId181"/>
    <p:sldId id="433" r:id="rId182"/>
    <p:sldId id="434" r:id="rId183"/>
    <p:sldId id="435" r:id="rId184"/>
    <p:sldId id="436" r:id="rId185"/>
    <p:sldId id="437" r:id="rId186"/>
    <p:sldId id="438" r:id="rId187"/>
    <p:sldId id="439" r:id="rId188"/>
    <p:sldId id="440" r:id="rId189"/>
    <p:sldId id="441" r:id="rId190"/>
    <p:sldId id="442" r:id="rId191"/>
    <p:sldId id="443" r:id="rId192"/>
    <p:sldId id="445" r:id="rId193"/>
    <p:sldId id="444" r:id="rId194"/>
    <p:sldId id="446" r:id="rId195"/>
    <p:sldId id="447" r:id="rId196"/>
    <p:sldId id="448" r:id="rId197"/>
    <p:sldId id="449" r:id="rId198"/>
    <p:sldId id="450" r:id="rId199"/>
    <p:sldId id="451" r:id="rId200"/>
    <p:sldId id="452" r:id="rId201"/>
    <p:sldId id="453" r:id="rId202"/>
    <p:sldId id="454" r:id="rId203"/>
    <p:sldId id="455" r:id="rId204"/>
    <p:sldId id="456" r:id="rId205"/>
    <p:sldId id="457" r:id="rId206"/>
    <p:sldId id="458" r:id="rId207"/>
    <p:sldId id="459" r:id="rId208"/>
    <p:sldId id="460" r:id="rId209"/>
  </p:sldIdLst>
  <p:sldSz cx="9144000" cy="6858000" type="screen4x3"/>
  <p:notesSz cx="9236075" cy="6950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144" Type="http://schemas.openxmlformats.org/officeDocument/2006/relationships/slide" Target="slides/slide140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65" Type="http://schemas.openxmlformats.org/officeDocument/2006/relationships/slide" Target="slides/slide161.xml"/><Relationship Id="rId181" Type="http://schemas.openxmlformats.org/officeDocument/2006/relationships/slide" Target="slides/slide177.xml"/><Relationship Id="rId186" Type="http://schemas.openxmlformats.org/officeDocument/2006/relationships/slide" Target="slides/slide182.xml"/><Relationship Id="rId211" Type="http://schemas.openxmlformats.org/officeDocument/2006/relationships/viewProps" Target="view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55" Type="http://schemas.openxmlformats.org/officeDocument/2006/relationships/slide" Target="slides/slide151.xml"/><Relationship Id="rId171" Type="http://schemas.openxmlformats.org/officeDocument/2006/relationships/slide" Target="slides/slide167.xml"/><Relationship Id="rId176" Type="http://schemas.openxmlformats.org/officeDocument/2006/relationships/slide" Target="slides/slide172.xml"/><Relationship Id="rId192" Type="http://schemas.openxmlformats.org/officeDocument/2006/relationships/slide" Target="slides/slide188.xml"/><Relationship Id="rId197" Type="http://schemas.openxmlformats.org/officeDocument/2006/relationships/slide" Target="slides/slide193.xml"/><Relationship Id="rId206" Type="http://schemas.openxmlformats.org/officeDocument/2006/relationships/slide" Target="slides/slide202.xml"/><Relationship Id="rId201" Type="http://schemas.openxmlformats.org/officeDocument/2006/relationships/slide" Target="slides/slide197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slide" Target="slides/slide162.xml"/><Relationship Id="rId182" Type="http://schemas.openxmlformats.org/officeDocument/2006/relationships/slide" Target="slides/slide178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12" Type="http://schemas.openxmlformats.org/officeDocument/2006/relationships/theme" Target="theme/theme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2" Type="http://schemas.openxmlformats.org/officeDocument/2006/relationships/slide" Target="slides/slide198.xml"/><Relationship Id="rId207" Type="http://schemas.openxmlformats.org/officeDocument/2006/relationships/slide" Target="slides/slide203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3" Type="http://schemas.openxmlformats.org/officeDocument/2006/relationships/tableStyles" Target="tableStyle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208" Type="http://schemas.openxmlformats.org/officeDocument/2006/relationships/slide" Target="slides/slide204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presProps" Target="presProps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C4437-1830-460D-A967-32BE37B43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2E8F-D27A-428D-9B73-EB32068D0AED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717F5-9631-4A92-BBEB-DCEE8FFC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A8E45-0D33-4D69-A9A3-453E5AFB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1FE40-F438-47E6-9A57-0B513EBCD1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408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26297-88EE-45B7-8FBD-AB04C74D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085A-43A0-4E23-B50C-2B07B1B79E7D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52729-A327-4C24-A2D4-E0EFE8D1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10719-7F25-4226-BD66-5971B44A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2ECC-984B-45D3-AA4E-C11C80F37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02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A8C8E-CE4F-4995-B0DC-3FD28668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C0C7-0F05-4C30-AD9B-0740230C2659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16AE0-30B6-4399-AB05-569A238CB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83E36-86D6-416F-A296-BFD70065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2DD8-D16D-450D-AF40-046B425F88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199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EF8F-618A-46A4-8888-0087B4FF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A866-E52A-4467-9556-B50F3F7595D9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5849-C5F9-4B84-A747-2E0E9880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7FC3-B9A1-4DD0-A8AA-802B1B11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F325-8330-4E7C-A5E1-EE87586F4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37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E7B69-5CA5-4F99-A81E-8FAE6A20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4ED7-AE58-4B77-B773-B4DEA24EFB9A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E7B4F-E7E6-4B95-AF41-7AE96061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1C64F-6EC4-4056-A460-80FE2CD9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1EA4-9B4C-45BE-9A59-16480D9255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033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F61B57-1D3A-443E-99E9-7974F2D4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6523-807C-488D-88E6-E60785F208EE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22CC66-B994-4AD7-83C3-B5056864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24AAA4-A8CA-4D49-A448-6DF4CA03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26E8-F82D-4C8F-A738-2D7570BB42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6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22CA99-0871-4179-9317-22A5C95E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A45F-6304-4EEA-B351-8355B4768342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DCB64B-9C12-49EB-81EC-535FDE572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B9A8BB-D105-495B-8224-7FE292CB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EFDD-E43B-475A-A8AC-B1591C748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89865E-BC84-4183-BEC1-F916BC0C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F9DF7-4FBE-448E-8D3F-4F42FCF4AB36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5E78BE-4951-4400-B972-DB1EA80E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CA856A-B7F7-4A8D-AE0C-E7C8F254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5D83-32B4-4AA8-8BDA-74E4B1E49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27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1BB99C9-A0CC-4042-A017-998328A2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C72B-1ED1-429A-8451-F6B638BEE759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C2C27C-965E-4F4A-8F1D-E92DB337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724094-ABFF-463D-B3C1-49FD34D1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227C-9B74-4463-A520-8A4914C83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97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61D7C-43E5-441C-B0D3-1A7BC173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0870-AE31-4E31-8160-F6B32629824D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EFC309-3D04-4049-83D6-0DA7A700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7E8E7C-954B-4FF8-A050-20B5785B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0020-4D91-456E-A4B3-E6DCF59C1B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5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433F67-E9BB-40F4-974D-7513F92C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FB5F-DDED-4862-90CD-F344C2D7F459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CEBCCE-6C9F-445A-BD23-15CB22D9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A3B783-829B-453A-A4CD-F60EA2D8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DDDB-522C-4A8B-990F-EA8A735C84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6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D6FB17C-FA5F-4D7E-A469-22080FAABD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49C0F9E-5ABC-489C-B9A0-A810A6FB6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0533A-68D2-4844-BA55-AB2921F77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FC5EDE-AC62-4C2B-926B-244DBADFDA27}" type="datetimeFigureOut">
              <a:rPr lang="en-GB"/>
              <a:pPr>
                <a:defRPr/>
              </a:pPr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4BC4-DC9A-493B-87A9-6833E4EAB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E4769-8359-47EE-9904-8B422EC05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A75DFB-7A65-45A6-9344-DCF6829441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382599D4-18BA-4679-8233-71E2D74C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4209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Red words</a:t>
            </a:r>
            <a:br>
              <a:rPr lang="en-GB" altLang="en-US">
                <a:latin typeface="Comic Sans MS" panose="030F0702030302020204" pitchFamily="66" charset="0"/>
              </a:rPr>
            </a:br>
            <a:r>
              <a:rPr lang="en-GB" altLang="en-US">
                <a:latin typeface="Comic Sans MS" panose="030F0702030302020204" pitchFamily="66" charset="0"/>
              </a:rPr>
              <a:t>matched to </a:t>
            </a:r>
            <a:br>
              <a:rPr lang="en-GB" altLang="en-US">
                <a:latin typeface="Comic Sans MS" panose="030F0702030302020204" pitchFamily="66" charset="0"/>
              </a:rPr>
            </a:br>
            <a:r>
              <a:rPr lang="en-GB" altLang="en-US">
                <a:latin typeface="Comic Sans MS" panose="030F0702030302020204" pitchFamily="66" charset="0"/>
              </a:rPr>
              <a:t>Read, Write, Inc. books</a:t>
            </a:r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AC9BF14-8112-4364-8407-950434050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your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>
            <a:extLst>
              <a:ext uri="{FF2B5EF4-FFF2-40B4-BE49-F238E27FC236}">
                <a16:creationId xmlns:a16="http://schemas.microsoft.com/office/drawing/2014/main" id="{EDA7E281-5DFA-46D3-83F5-087265E21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me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>
            <a:extLst>
              <a:ext uri="{FF2B5EF4-FFF2-40B4-BE49-F238E27FC236}">
                <a16:creationId xmlns:a16="http://schemas.microsoft.com/office/drawing/2014/main" id="{B7538E1B-C8D9-43A8-96A2-86BDD6CBF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>
            <a:extLst>
              <a:ext uri="{FF2B5EF4-FFF2-40B4-BE49-F238E27FC236}">
                <a16:creationId xmlns:a16="http://schemas.microsoft.com/office/drawing/2014/main" id="{BAB29EA9-C073-4695-B4C4-62F950E9E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F2E308C9-649E-475C-9D14-92926146C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want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>
            <a:extLst>
              <a:ext uri="{FF2B5EF4-FFF2-40B4-BE49-F238E27FC236}">
                <a16:creationId xmlns:a16="http://schemas.microsoft.com/office/drawing/2014/main" id="{A5443112-1A2F-41E7-AD1B-21E9D0628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>
            <a:extLst>
              <a:ext uri="{FF2B5EF4-FFF2-40B4-BE49-F238E27FC236}">
                <a16:creationId xmlns:a16="http://schemas.microsoft.com/office/drawing/2014/main" id="{EC435B99-1A6D-4A1A-B81F-9B47B8799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>
            <a:extLst>
              <a:ext uri="{FF2B5EF4-FFF2-40B4-BE49-F238E27FC236}">
                <a16:creationId xmlns:a16="http://schemas.microsoft.com/office/drawing/2014/main" id="{163EFCBB-C20D-45A2-8E53-1481BE6E1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>
            <a:extLst>
              <a:ext uri="{FF2B5EF4-FFF2-40B4-BE49-F238E27FC236}">
                <a16:creationId xmlns:a16="http://schemas.microsoft.com/office/drawing/2014/main" id="{EAC5BED8-3166-4BB6-8F8E-2C50CBC5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>
            <a:extLst>
              <a:ext uri="{FF2B5EF4-FFF2-40B4-BE49-F238E27FC236}">
                <a16:creationId xmlns:a16="http://schemas.microsoft.com/office/drawing/2014/main" id="{9D36E6FC-4E19-4F40-A858-6B3DC9ED2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small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>
            <a:extLst>
              <a:ext uri="{FF2B5EF4-FFF2-40B4-BE49-F238E27FC236}">
                <a16:creationId xmlns:a16="http://schemas.microsoft.com/office/drawing/2014/main" id="{59924957-50AC-4E6E-B2D0-CD5A250F4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8611D73-46DC-42A0-8AB5-21F7E5A39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>
            <a:extLst>
              <a:ext uri="{FF2B5EF4-FFF2-40B4-BE49-F238E27FC236}">
                <a16:creationId xmlns:a16="http://schemas.microsoft.com/office/drawing/2014/main" id="{D63D0F0F-AF2D-4EFF-9CD5-802639FBE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by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>
            <a:extLst>
              <a:ext uri="{FF2B5EF4-FFF2-40B4-BE49-F238E27FC236}">
                <a16:creationId xmlns:a16="http://schemas.microsoft.com/office/drawing/2014/main" id="{C8A4013E-4C49-482F-97C3-533B73EBE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206057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wall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>
            <a:extLst>
              <a:ext uri="{FF2B5EF4-FFF2-40B4-BE49-F238E27FC236}">
                <a16:creationId xmlns:a16="http://schemas.microsoft.com/office/drawing/2014/main" id="{1E569865-5F06-4246-A198-A02F1B8AF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there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>
            <a:extLst>
              <a:ext uri="{FF2B5EF4-FFF2-40B4-BE49-F238E27FC236}">
                <a16:creationId xmlns:a16="http://schemas.microsoft.com/office/drawing/2014/main" id="{A26B829F-6920-453D-8988-2F08931D8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>
            <a:extLst>
              <a:ext uri="{FF2B5EF4-FFF2-40B4-BE49-F238E27FC236}">
                <a16:creationId xmlns:a16="http://schemas.microsoft.com/office/drawing/2014/main" id="{86D4867D-2F13-4198-8636-10AB1310C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>
            <a:extLst>
              <a:ext uri="{FF2B5EF4-FFF2-40B4-BE49-F238E27FC236}">
                <a16:creationId xmlns:a16="http://schemas.microsoft.com/office/drawing/2014/main" id="{D7B4915D-BC60-4081-AE69-6BBC2F25E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so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>
            <a:extLst>
              <a:ext uri="{FF2B5EF4-FFF2-40B4-BE49-F238E27FC236}">
                <a16:creationId xmlns:a16="http://schemas.microsoft.com/office/drawing/2014/main" id="{E8159F70-E380-412A-A4B6-BD65812CE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your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>
            <a:extLst>
              <a:ext uri="{FF2B5EF4-FFF2-40B4-BE49-F238E27FC236}">
                <a16:creationId xmlns:a16="http://schemas.microsoft.com/office/drawing/2014/main" id="{1D8AF9F3-D218-48DA-A862-F27A832D8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who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>
            <a:extLst>
              <a:ext uri="{FF2B5EF4-FFF2-40B4-BE49-F238E27FC236}">
                <a16:creationId xmlns:a16="http://schemas.microsoft.com/office/drawing/2014/main" id="{5EF6F5C9-7C66-4284-885D-535DDFBAA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tall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>
            <a:extLst>
              <a:ext uri="{FF2B5EF4-FFF2-40B4-BE49-F238E27FC236}">
                <a16:creationId xmlns:a16="http://schemas.microsoft.com/office/drawing/2014/main" id="{5356D06C-C02F-406D-9780-2092FE623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6000">
                <a:latin typeface="Comic Sans MS" panose="030F0702030302020204" pitchFamily="66" charset="0"/>
              </a:rPr>
              <a:t>call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9B93C0E-B00B-41CA-BB34-219B3FBBE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>
            <a:extLst>
              <a:ext uri="{FF2B5EF4-FFF2-40B4-BE49-F238E27FC236}">
                <a16:creationId xmlns:a16="http://schemas.microsoft.com/office/drawing/2014/main" id="{10C8D1C1-D937-4C06-A4EE-E5A94C8EE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brother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>
            <a:extLst>
              <a:ext uri="{FF2B5EF4-FFF2-40B4-BE49-F238E27FC236}">
                <a16:creationId xmlns:a16="http://schemas.microsoft.com/office/drawing/2014/main" id="{5160A688-E996-4B13-9474-ABE23F5B6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I’m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>
            <a:extLst>
              <a:ext uri="{FF2B5EF4-FFF2-40B4-BE49-F238E27FC236}">
                <a16:creationId xmlns:a16="http://schemas.microsoft.com/office/drawing/2014/main" id="{CFB04516-BEB3-4E31-B8BB-177BE48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I’ve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>
            <a:extLst>
              <a:ext uri="{FF2B5EF4-FFF2-40B4-BE49-F238E27FC236}">
                <a16:creationId xmlns:a16="http://schemas.microsoft.com/office/drawing/2014/main" id="{7A54E6A4-37D5-46FF-873D-286E8168A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0000">
                <a:latin typeface="Comic Sans MS" panose="030F0702030302020204" pitchFamily="66" charset="0"/>
              </a:rPr>
              <a:t>their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>
            <a:extLst>
              <a:ext uri="{FF2B5EF4-FFF2-40B4-BE49-F238E27FC236}">
                <a16:creationId xmlns:a16="http://schemas.microsoft.com/office/drawing/2014/main" id="{6714D35C-2352-46FB-A706-E94D65DE3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any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>
            <a:extLst>
              <a:ext uri="{FF2B5EF4-FFF2-40B4-BE49-F238E27FC236}">
                <a16:creationId xmlns:a16="http://schemas.microsoft.com/office/drawing/2014/main" id="{437152CB-EAC3-4ECB-9F65-98742046E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fall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>
            <a:extLst>
              <a:ext uri="{FF2B5EF4-FFF2-40B4-BE49-F238E27FC236}">
                <a16:creationId xmlns:a16="http://schemas.microsoft.com/office/drawing/2014/main" id="{C7399191-32AC-4C3D-94A5-40465D01F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0000">
                <a:latin typeface="Comic Sans MS" panose="030F0702030302020204" pitchFamily="66" charset="0"/>
              </a:rPr>
              <a:t>were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>
            <a:extLst>
              <a:ext uri="{FF2B5EF4-FFF2-40B4-BE49-F238E27FC236}">
                <a16:creationId xmlns:a16="http://schemas.microsoft.com/office/drawing/2014/main" id="{7454E6FE-6EDB-4D73-B70D-A05D613C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Blue books red words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>
            <a:extLst>
              <a:ext uri="{FF2B5EF4-FFF2-40B4-BE49-F238E27FC236}">
                <a16:creationId xmlns:a16="http://schemas.microsoft.com/office/drawing/2014/main" id="{A48D0FEF-77C8-47CE-ACFC-75FB7DD0D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any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>
            <a:extLst>
              <a:ext uri="{FF2B5EF4-FFF2-40B4-BE49-F238E27FC236}">
                <a16:creationId xmlns:a16="http://schemas.microsoft.com/office/drawing/2014/main" id="{966D356B-585D-49F7-8514-A747D94DD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other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5380F24-1EAE-42BF-9DED-E74683780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>
            <a:extLst>
              <a:ext uri="{FF2B5EF4-FFF2-40B4-BE49-F238E27FC236}">
                <a16:creationId xmlns:a16="http://schemas.microsoft.com/office/drawing/2014/main" id="{C75FA969-D2CA-4936-B4FF-C9778AF02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two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D4E90320-3244-4B2E-9C77-8368A34A3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one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>
            <a:extLst>
              <a:ext uri="{FF2B5EF4-FFF2-40B4-BE49-F238E27FC236}">
                <a16:creationId xmlns:a16="http://schemas.microsoft.com/office/drawing/2014/main" id="{FC4BB3C9-94BA-4C95-950D-044127E06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all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1257BB14-F2DD-438C-91EC-CE613ECD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her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>
            <a:extLst>
              <a:ext uri="{FF2B5EF4-FFF2-40B4-BE49-F238E27FC236}">
                <a16:creationId xmlns:a16="http://schemas.microsoft.com/office/drawing/2014/main" id="{D89E802D-AF68-4F44-81FF-E246B85BD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there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>
            <a:extLst>
              <a:ext uri="{FF2B5EF4-FFF2-40B4-BE49-F238E27FC236}">
                <a16:creationId xmlns:a16="http://schemas.microsoft.com/office/drawing/2014/main" id="{DBC5AA6D-7154-43FF-AFB5-D6CD765B7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>
            <a:extLst>
              <a:ext uri="{FF2B5EF4-FFF2-40B4-BE49-F238E27FC236}">
                <a16:creationId xmlns:a16="http://schemas.microsoft.com/office/drawing/2014/main" id="{5F928E35-9F64-460C-9222-2BA3979AB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could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>
            <a:extLst>
              <a:ext uri="{FF2B5EF4-FFF2-40B4-BE49-F238E27FC236}">
                <a16:creationId xmlns:a16="http://schemas.microsoft.com/office/drawing/2014/main" id="{C9926C47-1922-48F6-8341-2DB1A7D59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they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>
            <a:extLst>
              <a:ext uri="{FF2B5EF4-FFF2-40B4-BE49-F238E27FC236}">
                <a16:creationId xmlns:a16="http://schemas.microsoft.com/office/drawing/2014/main" id="{3AE52FFD-902D-4282-880F-549437599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would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>
            <a:extLst>
              <a:ext uri="{FF2B5EF4-FFF2-40B4-BE49-F238E27FC236}">
                <a16:creationId xmlns:a16="http://schemas.microsoft.com/office/drawing/2014/main" id="{E0C84E25-72D2-4B90-BFFA-F133FA6A4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EE60E74-78CD-4FBA-88D9-2F40FFBED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>
            <a:extLst>
              <a:ext uri="{FF2B5EF4-FFF2-40B4-BE49-F238E27FC236}">
                <a16:creationId xmlns:a16="http://schemas.microsoft.com/office/drawing/2014/main" id="{8821B3D9-AB88-40E9-BADB-8F7F69E3B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their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>
            <a:extLst>
              <a:ext uri="{FF2B5EF4-FFF2-40B4-BE49-F238E27FC236}">
                <a16:creationId xmlns:a16="http://schemas.microsoft.com/office/drawing/2014/main" id="{FBA32863-9177-46B8-B7A3-0D666A849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watch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>
            <a:extLst>
              <a:ext uri="{FF2B5EF4-FFF2-40B4-BE49-F238E27FC236}">
                <a16:creationId xmlns:a16="http://schemas.microsoft.com/office/drawing/2014/main" id="{FBE21631-BD3C-4B5F-9FE4-87CAEFAB6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some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>
            <a:extLst>
              <a:ext uri="{FF2B5EF4-FFF2-40B4-BE49-F238E27FC236}">
                <a16:creationId xmlns:a16="http://schemas.microsoft.com/office/drawing/2014/main" id="{3DA688B4-27D5-426F-B33C-0C0E981A7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anyone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>
            <a:extLst>
              <a:ext uri="{FF2B5EF4-FFF2-40B4-BE49-F238E27FC236}">
                <a16:creationId xmlns:a16="http://schemas.microsoft.com/office/drawing/2014/main" id="{B9510AE4-D725-4E26-955F-715F846F5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over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>
            <a:extLst>
              <a:ext uri="{FF2B5EF4-FFF2-40B4-BE49-F238E27FC236}">
                <a16:creationId xmlns:a16="http://schemas.microsoft.com/office/drawing/2014/main" id="{1B8CAE7D-3C5E-4DC2-B858-B08A23CEB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who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>
            <a:extLst>
              <a:ext uri="{FF2B5EF4-FFF2-40B4-BE49-F238E27FC236}">
                <a16:creationId xmlns:a16="http://schemas.microsoft.com/office/drawing/2014/main" id="{43110526-B739-4284-80D2-B54C811BA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does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>
            <a:extLst>
              <a:ext uri="{FF2B5EF4-FFF2-40B4-BE49-F238E27FC236}">
                <a16:creationId xmlns:a16="http://schemas.microsoft.com/office/drawing/2014/main" id="{CD8618E5-D9C4-49EA-841B-FDCC29B10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>
            <a:extLst>
              <a:ext uri="{FF2B5EF4-FFF2-40B4-BE49-F238E27FC236}">
                <a16:creationId xmlns:a16="http://schemas.microsoft.com/office/drawing/2014/main" id="{06FF2E8D-AB6F-40AB-8909-3BDE92DDF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through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>
            <a:extLst>
              <a:ext uri="{FF2B5EF4-FFF2-40B4-BE49-F238E27FC236}">
                <a16:creationId xmlns:a16="http://schemas.microsoft.com/office/drawing/2014/main" id="{0B90BD6E-CA12-4F72-9036-09A49396A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7AF0059-9BF8-4E42-9B13-EE147D846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>
            <a:extLst>
              <a:ext uri="{FF2B5EF4-FFF2-40B4-BE49-F238E27FC236}">
                <a16:creationId xmlns:a16="http://schemas.microsoft.com/office/drawing/2014/main" id="{8EE9F0D0-C97B-4998-AD4A-A9AE45519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here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>
            <a:extLst>
              <a:ext uri="{FF2B5EF4-FFF2-40B4-BE49-F238E27FC236}">
                <a16:creationId xmlns:a16="http://schemas.microsoft.com/office/drawing/2014/main" id="{5B88BEC6-E33C-4259-82F9-ECC531846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son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>
            <a:extLst>
              <a:ext uri="{FF2B5EF4-FFF2-40B4-BE49-F238E27FC236}">
                <a16:creationId xmlns:a16="http://schemas.microsoft.com/office/drawing/2014/main" id="{F5318433-0828-4C38-9DD1-717801A7B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you’re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>
            <a:extLst>
              <a:ext uri="{FF2B5EF4-FFF2-40B4-BE49-F238E27FC236}">
                <a16:creationId xmlns:a16="http://schemas.microsoft.com/office/drawing/2014/main" id="{DECD72E0-741F-452F-B508-BF9AD0325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here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>
            <a:extLst>
              <a:ext uri="{FF2B5EF4-FFF2-40B4-BE49-F238E27FC236}">
                <a16:creationId xmlns:a16="http://schemas.microsoft.com/office/drawing/2014/main" id="{852CC57C-7828-4A5F-8711-910B1BB63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why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>
            <a:extLst>
              <a:ext uri="{FF2B5EF4-FFF2-40B4-BE49-F238E27FC236}">
                <a16:creationId xmlns:a16="http://schemas.microsoft.com/office/drawing/2014/main" id="{FCF65BDA-70D7-4B4F-9B54-6C2118280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brother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>
            <a:extLst>
              <a:ext uri="{FF2B5EF4-FFF2-40B4-BE49-F238E27FC236}">
                <a16:creationId xmlns:a16="http://schemas.microsoft.com/office/drawing/2014/main" id="{081CA8B1-1140-4723-879C-277527CA6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were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>
            <a:extLst>
              <a:ext uri="{FF2B5EF4-FFF2-40B4-BE49-F238E27FC236}">
                <a16:creationId xmlns:a16="http://schemas.microsoft.com/office/drawing/2014/main" id="{0209BB4D-71A3-46AE-9075-CDC718985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humans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>
            <a:extLst>
              <a:ext uri="{FF2B5EF4-FFF2-40B4-BE49-F238E27FC236}">
                <a16:creationId xmlns:a16="http://schemas.microsoft.com/office/drawing/2014/main" id="{350B5D9E-0D50-4529-9463-477116DA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whole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>
            <a:extLst>
              <a:ext uri="{FF2B5EF4-FFF2-40B4-BE49-F238E27FC236}">
                <a16:creationId xmlns:a16="http://schemas.microsoft.com/office/drawing/2014/main" id="{2FE40478-3A5A-4264-B412-07278B727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81B9E67-71E3-426E-B155-AFB453339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>
            <a:extLst>
              <a:ext uri="{FF2B5EF4-FFF2-40B4-BE49-F238E27FC236}">
                <a16:creationId xmlns:a16="http://schemas.microsoft.com/office/drawing/2014/main" id="{E85402CE-C2A3-4B4D-83BA-BE7002034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was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>
            <a:extLst>
              <a:ext uri="{FF2B5EF4-FFF2-40B4-BE49-F238E27FC236}">
                <a16:creationId xmlns:a16="http://schemas.microsoft.com/office/drawing/2014/main" id="{179F1471-1DA9-4DA8-A0BB-6437FA8ED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small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>
            <a:extLst>
              <a:ext uri="{FF2B5EF4-FFF2-40B4-BE49-F238E27FC236}">
                <a16:creationId xmlns:a16="http://schemas.microsoft.com/office/drawing/2014/main" id="{A060AEA8-A736-4DA1-AA83-9A664D3D0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tall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>
            <a:extLst>
              <a:ext uri="{FF2B5EF4-FFF2-40B4-BE49-F238E27FC236}">
                <a16:creationId xmlns:a16="http://schemas.microsoft.com/office/drawing/2014/main" id="{EA5BD819-8B87-49EC-8D2A-849B322C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Grey books red words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>
            <a:extLst>
              <a:ext uri="{FF2B5EF4-FFF2-40B4-BE49-F238E27FC236}">
                <a16:creationId xmlns:a16="http://schemas.microsoft.com/office/drawing/2014/main" id="{EDBBD936-D4B7-4146-B5C3-0F701C86A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should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>
            <a:extLst>
              <a:ext uri="{FF2B5EF4-FFF2-40B4-BE49-F238E27FC236}">
                <a16:creationId xmlns:a16="http://schemas.microsoft.com/office/drawing/2014/main" id="{C139ECD9-6351-4F3A-BF5A-46B496FF0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were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>
            <a:extLst>
              <a:ext uri="{FF2B5EF4-FFF2-40B4-BE49-F238E27FC236}">
                <a16:creationId xmlns:a16="http://schemas.microsoft.com/office/drawing/2014/main" id="{C3AA3409-1C83-4420-9D20-1EB70F542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there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>
            <a:extLst>
              <a:ext uri="{FF2B5EF4-FFF2-40B4-BE49-F238E27FC236}">
                <a16:creationId xmlns:a16="http://schemas.microsoft.com/office/drawing/2014/main" id="{CAE95CE6-CE91-4D5B-AFF7-59912BFFF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call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>
            <a:extLst>
              <a:ext uri="{FF2B5EF4-FFF2-40B4-BE49-F238E27FC236}">
                <a16:creationId xmlns:a16="http://schemas.microsoft.com/office/drawing/2014/main" id="{CE8BD3EE-39EF-44F0-A8F3-5F6825590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want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>
            <a:extLst>
              <a:ext uri="{FF2B5EF4-FFF2-40B4-BE49-F238E27FC236}">
                <a16:creationId xmlns:a16="http://schemas.microsoft.com/office/drawing/2014/main" id="{67181F1A-1021-485E-9A26-E5B9078C1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come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DC025B2-51F3-4AEF-BC81-802E0B03E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>
            <a:extLst>
              <a:ext uri="{FF2B5EF4-FFF2-40B4-BE49-F238E27FC236}">
                <a16:creationId xmlns:a16="http://schemas.microsoft.com/office/drawing/2014/main" id="{B56F6523-E9ED-4D91-80D7-0D9A0AE39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one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>
            <a:extLst>
              <a:ext uri="{FF2B5EF4-FFF2-40B4-BE49-F238E27FC236}">
                <a16:creationId xmlns:a16="http://schemas.microsoft.com/office/drawing/2014/main" id="{10C07D6F-E912-4215-A604-733DA7587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through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>
            <a:extLst>
              <a:ext uri="{FF2B5EF4-FFF2-40B4-BE49-F238E27FC236}">
                <a16:creationId xmlns:a16="http://schemas.microsoft.com/office/drawing/2014/main" id="{AD44F163-CB00-43FD-97A5-7CF9C9D6A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many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>
            <a:extLst>
              <a:ext uri="{FF2B5EF4-FFF2-40B4-BE49-F238E27FC236}">
                <a16:creationId xmlns:a16="http://schemas.microsoft.com/office/drawing/2014/main" id="{E99ACCE7-34B8-419F-93C3-DF383DD68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could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>
            <a:extLst>
              <a:ext uri="{FF2B5EF4-FFF2-40B4-BE49-F238E27FC236}">
                <a16:creationId xmlns:a16="http://schemas.microsoft.com/office/drawing/2014/main" id="{5C63604D-D0BD-4E4B-A688-F47B6BBD1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>
            <a:extLst>
              <a:ext uri="{FF2B5EF4-FFF2-40B4-BE49-F238E27FC236}">
                <a16:creationId xmlns:a16="http://schemas.microsoft.com/office/drawing/2014/main" id="{8A4BA54D-A33A-4544-9B47-9CFA0AA2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other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>
            <a:extLst>
              <a:ext uri="{FF2B5EF4-FFF2-40B4-BE49-F238E27FC236}">
                <a16:creationId xmlns:a16="http://schemas.microsoft.com/office/drawing/2014/main" id="{DCFB99BC-3877-4549-8004-F2093CFE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was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>
            <a:extLst>
              <a:ext uri="{FF2B5EF4-FFF2-40B4-BE49-F238E27FC236}">
                <a16:creationId xmlns:a16="http://schemas.microsoft.com/office/drawing/2014/main" id="{69576F55-1C87-427F-B0CC-DF59693F9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two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>
            <a:extLst>
              <a:ext uri="{FF2B5EF4-FFF2-40B4-BE49-F238E27FC236}">
                <a16:creationId xmlns:a16="http://schemas.microsoft.com/office/drawing/2014/main" id="{0F4CE07A-6746-4A75-84E7-67DDE6DF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who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>
            <a:extLst>
              <a:ext uri="{FF2B5EF4-FFF2-40B4-BE49-F238E27FC236}">
                <a16:creationId xmlns:a16="http://schemas.microsoft.com/office/drawing/2014/main" id="{BE5EFE37-741C-4F2E-8935-81CFA1D8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B8CA18F-7D02-4BEB-8434-E161F6DBA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>
            <a:extLst>
              <a:ext uri="{FF2B5EF4-FFF2-40B4-BE49-F238E27FC236}">
                <a16:creationId xmlns:a16="http://schemas.microsoft.com/office/drawing/2014/main" id="{EAE8FF74-582C-45DF-B328-55CB63F3A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>
            <a:extLst>
              <a:ext uri="{FF2B5EF4-FFF2-40B4-BE49-F238E27FC236}">
                <a16:creationId xmlns:a16="http://schemas.microsoft.com/office/drawing/2014/main" id="{3C9FF736-167C-4631-98A5-E7581799C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your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>
            <a:extLst>
              <a:ext uri="{FF2B5EF4-FFF2-40B4-BE49-F238E27FC236}">
                <a16:creationId xmlns:a16="http://schemas.microsoft.com/office/drawing/2014/main" id="{14BDDFA0-7C3A-4883-851E-B3BD7AEBF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>
            <a:extLst>
              <a:ext uri="{FF2B5EF4-FFF2-40B4-BE49-F238E27FC236}">
                <a16:creationId xmlns:a16="http://schemas.microsoft.com/office/drawing/2014/main" id="{5E638991-3D5A-4FFD-9221-CC3DE8824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school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>
            <a:extLst>
              <a:ext uri="{FF2B5EF4-FFF2-40B4-BE49-F238E27FC236}">
                <a16:creationId xmlns:a16="http://schemas.microsoft.com/office/drawing/2014/main" id="{AE97DE5D-A05D-4696-9204-5BED59323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mother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>
            <a:extLst>
              <a:ext uri="{FF2B5EF4-FFF2-40B4-BE49-F238E27FC236}">
                <a16:creationId xmlns:a16="http://schemas.microsoft.com/office/drawing/2014/main" id="{16393E36-2093-46A5-BB3F-D037FA5D0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>
            <a:extLst>
              <a:ext uri="{FF2B5EF4-FFF2-40B4-BE49-F238E27FC236}">
                <a16:creationId xmlns:a16="http://schemas.microsoft.com/office/drawing/2014/main" id="{EA3F672B-7837-4151-A3C4-744E580B7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they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>
            <a:extLst>
              <a:ext uri="{FF2B5EF4-FFF2-40B4-BE49-F238E27FC236}">
                <a16:creationId xmlns:a16="http://schemas.microsoft.com/office/drawing/2014/main" id="{4E7128ED-8ED6-411A-9E8E-6FACFE871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father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>
            <a:extLst>
              <a:ext uri="{FF2B5EF4-FFF2-40B4-BE49-F238E27FC236}">
                <a16:creationId xmlns:a16="http://schemas.microsoft.com/office/drawing/2014/main" id="{5A001C82-6128-4AB9-B276-6E01C55E3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watch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>
            <a:extLst>
              <a:ext uri="{FF2B5EF4-FFF2-40B4-BE49-F238E27FC236}">
                <a16:creationId xmlns:a16="http://schemas.microsoft.com/office/drawing/2014/main" id="{30524AA1-CE4C-49E8-B43A-1A7C3E7B4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anyone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6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F770D04-8435-4E37-A8EB-F26126E4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Purple books red words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>
            <a:extLst>
              <a:ext uri="{FF2B5EF4-FFF2-40B4-BE49-F238E27FC236}">
                <a16:creationId xmlns:a16="http://schemas.microsoft.com/office/drawing/2014/main" id="{52123E03-3D7A-4CE1-98C0-B211D7F0A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whole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>
            <a:extLst>
              <a:ext uri="{FF2B5EF4-FFF2-40B4-BE49-F238E27FC236}">
                <a16:creationId xmlns:a16="http://schemas.microsoft.com/office/drawing/2014/main" id="{8DB12F7D-8B2B-4F45-B155-3EC5FBD06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water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>
            <a:extLst>
              <a:ext uri="{FF2B5EF4-FFF2-40B4-BE49-F238E27FC236}">
                <a16:creationId xmlns:a16="http://schemas.microsoft.com/office/drawing/2014/main" id="{2706D620-07B0-404B-B95A-9A32D11DB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great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>
            <a:extLst>
              <a:ext uri="{FF2B5EF4-FFF2-40B4-BE49-F238E27FC236}">
                <a16:creationId xmlns:a16="http://schemas.microsoft.com/office/drawing/2014/main" id="{E2EA8860-D458-4CE3-948E-CECC41EA8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brother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>
            <a:extLst>
              <a:ext uri="{FF2B5EF4-FFF2-40B4-BE49-F238E27FC236}">
                <a16:creationId xmlns:a16="http://schemas.microsoft.com/office/drawing/2014/main" id="{3C4C66F0-D72E-414A-92B4-422A8004F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above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>
            <a:extLst>
              <a:ext uri="{FF2B5EF4-FFF2-40B4-BE49-F238E27FC236}">
                <a16:creationId xmlns:a16="http://schemas.microsoft.com/office/drawing/2014/main" id="{0EC9AEA3-6B62-404F-8B14-1094E33A4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where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>
            <a:extLst>
              <a:ext uri="{FF2B5EF4-FFF2-40B4-BE49-F238E27FC236}">
                <a16:creationId xmlns:a16="http://schemas.microsoft.com/office/drawing/2014/main" id="{A6995118-CA72-49A2-AA11-212C9A0A6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here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>
            <a:extLst>
              <a:ext uri="{FF2B5EF4-FFF2-40B4-BE49-F238E27FC236}">
                <a16:creationId xmlns:a16="http://schemas.microsoft.com/office/drawing/2014/main" id="{2638F00C-4B38-43D0-9777-8B286C78C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someone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>
            <a:extLst>
              <a:ext uri="{FF2B5EF4-FFF2-40B4-BE49-F238E27FC236}">
                <a16:creationId xmlns:a16="http://schemas.microsoft.com/office/drawing/2014/main" id="{0CF5D85A-4472-40F4-923D-C2396E117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another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>
            <a:extLst>
              <a:ext uri="{FF2B5EF4-FFF2-40B4-BE49-F238E27FC236}">
                <a16:creationId xmlns:a16="http://schemas.microsoft.com/office/drawing/2014/main" id="{5581A3B3-4C5E-4E97-8354-99795910B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walk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37E21AC-6155-4B02-8702-B3D322659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E36F638-ED1E-4047-97C1-37FC145D0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>
            <a:extLst>
              <a:ext uri="{FF2B5EF4-FFF2-40B4-BE49-F238E27FC236}">
                <a16:creationId xmlns:a16="http://schemas.microsoft.com/office/drawing/2014/main" id="{1A949A99-C925-462C-9C81-09BC264E6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>
            <a:extLst>
              <a:ext uri="{FF2B5EF4-FFF2-40B4-BE49-F238E27FC236}">
                <a16:creationId xmlns:a16="http://schemas.microsoft.com/office/drawing/2014/main" id="{7DF418B6-FDBD-477F-AE90-097A37622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small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1">
            <a:extLst>
              <a:ext uri="{FF2B5EF4-FFF2-40B4-BE49-F238E27FC236}">
                <a16:creationId xmlns:a16="http://schemas.microsoft.com/office/drawing/2014/main" id="{1A76F4DD-CE2F-4B6A-A940-294DF780A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any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>
            <a:extLst>
              <a:ext uri="{FF2B5EF4-FFF2-40B4-BE49-F238E27FC236}">
                <a16:creationId xmlns:a16="http://schemas.microsoft.com/office/drawing/2014/main" id="{C48C1F2F-42B9-460F-8FDB-0EAC09B3F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here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1">
            <a:extLst>
              <a:ext uri="{FF2B5EF4-FFF2-40B4-BE49-F238E27FC236}">
                <a16:creationId xmlns:a16="http://schemas.microsoft.com/office/drawing/2014/main" id="{6612F543-6F70-4FFC-A3A0-EE16C735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son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>
            <a:extLst>
              <a:ext uri="{FF2B5EF4-FFF2-40B4-BE49-F238E27FC236}">
                <a16:creationId xmlns:a16="http://schemas.microsoft.com/office/drawing/2014/main" id="{030982A6-CDCB-4B09-89F9-C6DCF1129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9600">
                <a:latin typeface="Comic Sans MS" panose="030F0702030302020204" pitchFamily="66" charset="0"/>
              </a:rPr>
              <a:t>would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9266EC20-48DC-4AE2-B55F-03DCBC45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AC57A26-1FA0-48F5-B876-75FF5107B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056BBA7-BD7B-499F-8B1E-DD81FA68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E9F3E2B-3D3B-498F-A7C2-77901D414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64C80BA-6A06-493C-AE62-8512B8E42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1706B14-21B8-4613-AA89-136C9C9F8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go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B199499-E98A-4197-BE63-7AB5F91EE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501CE295-0D16-40F5-B48A-1D6963996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baby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757851D-997C-480B-9B6B-05DD65C9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206057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863E8C7-3735-4480-87CE-93207FE34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AFB2B4E9-E122-4FE2-B7D6-608CB5223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D5971926-B3A8-4B6C-946F-C0F2E3A2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87C3F0A-1F86-43E7-B297-71FDDB6EA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your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93B3EBB-F326-4A50-B6EB-CF015088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C4A9162F-7A24-4327-AAB1-ED43D46EB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paint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A08B178-CC3B-4646-81BF-5EAF7E218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Pink books red words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D9F4D1F-EFB1-4B09-993B-8AA979E9D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all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C46E813B-D80B-4B1D-BAED-A9905340F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B25FB21-2BB4-4F5E-BA3B-398530330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2305B90D-36D9-46BF-9358-770ACD196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like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FF54911-C8BE-42C6-9582-EE15428A9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6E7C947A-3C55-4057-A12E-2553F4EAD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I’ve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5714117-C3D9-43EE-9F88-4E3381B06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want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666D00E-FED7-4E43-A2F6-7213372D3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125A0ED5-A651-44BA-BE8B-6129E0A1A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call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C87A3703-D74D-4F7B-B1D2-B1A4BBED5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12FFE79B-FED4-45D4-B4E7-9BE429CCA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E41B831-8D6A-484F-9BE5-8E53E8CBE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6305A5DB-37B5-4025-85B2-4853948E9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0F578679-E99B-466D-AD69-27179DA30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5A94B898-F8BA-4E39-870A-FD0B32775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ED3122-4761-4AC3-8C6C-E3F48C819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2CDEDC17-6D5B-431E-B925-8F0B73D14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98079EED-7992-4020-A3C8-E9D0EE2A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2133600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27BAB474-F35E-4D04-8DBA-315DF1EA0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10A01EE6-32B2-4356-9E7A-F1A34716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she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E5EA350A-58AB-44E9-A470-AB54E61DA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565C8242-AE74-44C4-86D1-37FE3FBE1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washing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2CF42373-572E-44BA-86DE-38226479F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some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F59E5F05-76C8-4CEA-A837-9AFB18433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8839B9FD-147E-4EE2-B02A-853879DF8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2133600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0000">
                <a:latin typeface="Comic Sans MS" panose="030F0702030302020204" pitchFamily="66" charset="0"/>
              </a:rPr>
              <a:t>there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E1BB4E22-E035-41EB-9948-96EA98D86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3D04B02-9CEF-4398-A16E-7043AECA4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D6BCD079-A647-4BE4-B95C-21BC9FDA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Orange books red words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ABEBA95C-C7D7-491D-AC04-8C74ACE36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58598C1D-7C7A-4838-B5DB-42316647C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they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14749CF4-ACD4-4D4A-AA47-15110B613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do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859D7EF0-917B-463B-80D6-9460B1A95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said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8D19F36A-F497-4F06-A5E0-D0ABD92F3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298CAA38-693C-4098-94DC-D29CED4E6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7096B405-59A9-46C5-93C0-BF5092199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2FB95342-A64B-4289-B786-90E620C8A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32BC1654-D92B-4F63-B0FA-DD8A54B1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want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24AD7CE-1EE4-4A20-BBD8-FAC393D8D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8C8A575B-35B1-4045-9DE6-DB92F31A7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EFD4DA63-26E1-47FA-969C-287C41916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go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51B949F0-C00C-4FC9-BFF0-77BE370E0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F2A17AA2-F7A4-4E60-BC7D-7A3F46D9F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EC8CCC6D-469D-4529-801E-7FEC50756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old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B7079B1A-A568-4F0D-8374-FD883F21C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id="{9D29DABE-C8CD-4592-B89D-1A59C1EB8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7D7193DD-CFF5-4570-B5AF-CE5DDF46F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so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6440F567-555E-41EA-8855-A895E3B54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was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1806BAA5-38F2-4784-AD02-4371F6AC6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89F58CF-3ABD-4E33-A5BF-63FBDD74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Green books red words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774F8A9B-3FE3-4CE3-B4AE-18D3BC59E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4BE649D4-9719-48B0-8796-22C99E366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all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B0799166-CB1C-4835-B001-4E365D0E8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she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>
            <a:extLst>
              <a:ext uri="{FF2B5EF4-FFF2-40B4-BE49-F238E27FC236}">
                <a16:creationId xmlns:a16="http://schemas.microsoft.com/office/drawing/2014/main" id="{4ABB323C-21F3-4BD0-9F7B-302815F90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097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15EF4EFD-07E0-40ED-8FF8-0F251113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Yellow books red words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ED39245A-D7CD-428D-A943-DFE0D8CA2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one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4951A203-BBA6-4D39-ADB2-55ADCBD59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saw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>
            <a:extLst>
              <a:ext uri="{FF2B5EF4-FFF2-40B4-BE49-F238E27FC236}">
                <a16:creationId xmlns:a16="http://schemas.microsoft.com/office/drawing/2014/main" id="{08E87B2A-B553-4F03-A33D-D7B4EC1D4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>
            <a:extLst>
              <a:ext uri="{FF2B5EF4-FFF2-40B4-BE49-F238E27FC236}">
                <a16:creationId xmlns:a16="http://schemas.microsoft.com/office/drawing/2014/main" id="{F606AE8A-CF6A-4412-B1C2-D1195DAF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ADED449C-9ABF-4938-9E27-B76F1BB0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go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72468C5-4F91-409A-917E-A35FB73D1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>
            <a:extLst>
              <a:ext uri="{FF2B5EF4-FFF2-40B4-BE49-F238E27FC236}">
                <a16:creationId xmlns:a16="http://schemas.microsoft.com/office/drawing/2014/main" id="{251EBF1C-4074-4D12-94B4-E814803FF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437A15F8-08FC-4127-A599-15D59119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all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>
            <a:extLst>
              <a:ext uri="{FF2B5EF4-FFF2-40B4-BE49-F238E27FC236}">
                <a16:creationId xmlns:a16="http://schemas.microsoft.com/office/drawing/2014/main" id="{61E2ED66-3234-460A-9709-0C972C46F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was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>
            <a:extLst>
              <a:ext uri="{FF2B5EF4-FFF2-40B4-BE49-F238E27FC236}">
                <a16:creationId xmlns:a16="http://schemas.microsoft.com/office/drawing/2014/main" id="{8C5FDE36-6193-4AE8-BF65-D959319A2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some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>
            <a:extLst>
              <a:ext uri="{FF2B5EF4-FFF2-40B4-BE49-F238E27FC236}">
                <a16:creationId xmlns:a16="http://schemas.microsoft.com/office/drawing/2014/main" id="{F69241AB-D3C5-4F88-A19C-CE1E20BE4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she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>
            <a:extLst>
              <a:ext uri="{FF2B5EF4-FFF2-40B4-BE49-F238E27FC236}">
                <a16:creationId xmlns:a16="http://schemas.microsoft.com/office/drawing/2014/main" id="{1CE19F55-27E8-4F75-9F95-0EBEA8D91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>
            <a:extLst>
              <a:ext uri="{FF2B5EF4-FFF2-40B4-BE49-F238E27FC236}">
                <a16:creationId xmlns:a16="http://schemas.microsoft.com/office/drawing/2014/main" id="{8907C104-BDE1-4371-91E9-33B91A8DD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30000"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>
            <a:extLst>
              <a:ext uri="{FF2B5EF4-FFF2-40B4-BE49-F238E27FC236}">
                <a16:creationId xmlns:a16="http://schemas.microsoft.com/office/drawing/2014/main" id="{14F293B7-DC7A-4AC0-9606-EF830AD8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5000">
                <a:latin typeface="Comic Sans MS" panose="030F0702030302020204" pitchFamily="66" charset="0"/>
              </a:rPr>
              <a:t>they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>
            <a:extLst>
              <a:ext uri="{FF2B5EF4-FFF2-40B4-BE49-F238E27FC236}">
                <a16:creationId xmlns:a16="http://schemas.microsoft.com/office/drawing/2014/main" id="{5F8A07E2-DE5F-4354-AF12-6AEE277D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20000">
                <a:latin typeface="Comic Sans MS" panose="030F0702030302020204" pitchFamily="66" charset="0"/>
              </a:rPr>
              <a:t>watch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>
            <a:extLst>
              <a:ext uri="{FF2B5EF4-FFF2-40B4-BE49-F238E27FC236}">
                <a16:creationId xmlns:a16="http://schemas.microsoft.com/office/drawing/2014/main" id="{83EB2E2C-2D2E-4445-94BB-35DA990D3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n-GB" altLang="en-US" sz="15000">
                <a:latin typeface="Comic Sans MS" panose="030F0702030302020204" pitchFamily="66" charset="0"/>
              </a:rPr>
              <a:t>watches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13214A81DE242BD315104B08E2BD5" ma:contentTypeVersion="10" ma:contentTypeDescription="Create a new document." ma:contentTypeScope="" ma:versionID="3a6baf3626e7569da0abf8b03ebd49d0">
  <xsd:schema xmlns:xsd="http://www.w3.org/2001/XMLSchema" xmlns:xs="http://www.w3.org/2001/XMLSchema" xmlns:p="http://schemas.microsoft.com/office/2006/metadata/properties" xmlns:ns3="5bea66b9-b8a0-4f20-b66d-7db773457feb" targetNamespace="http://schemas.microsoft.com/office/2006/metadata/properties" ma:root="true" ma:fieldsID="18431aa09768ccdddebc6d3d43dfa1eb" ns3:_="">
    <xsd:import namespace="5bea66b9-b8a0-4f20-b66d-7db773457f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a66b9-b8a0-4f20-b66d-7db773457f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5FEF1B-C6CC-4D72-AA4A-8363C6918BF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bea66b9-b8a0-4f20-b66d-7db773457fe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460CF5-3812-446B-8A05-A2470E036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3A27EC-6919-40B2-92F0-8DBD0BCF8014}">
  <ds:schemaRefs>
    <ds:schemaRef ds:uri="http://purl.org/dc/terms/"/>
    <ds:schemaRef ds:uri="http://schemas.openxmlformats.org/package/2006/metadata/core-properties"/>
    <ds:schemaRef ds:uri="5bea66b9-b8a0-4f20-b66d-7db773457fe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238</Words>
  <Application>Microsoft Office PowerPoint</Application>
  <PresentationFormat>On-screen Show (4:3)</PresentationFormat>
  <Paragraphs>205</Paragraphs>
  <Slides>205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205</vt:i4>
      </vt:variant>
    </vt:vector>
  </HeadingPairs>
  <TitlesOfParts>
    <vt:vector size="209" baseType="lpstr">
      <vt:lpstr>Arial</vt:lpstr>
      <vt:lpstr>Calibri</vt:lpstr>
      <vt:lpstr>Comic Sans MS</vt:lpstr>
      <vt:lpstr>Office Theme</vt:lpstr>
      <vt:lpstr>Red words matched to  Read, Write, Inc. books</vt:lpstr>
      <vt:lpstr>I</vt:lpstr>
      <vt:lpstr>of</vt:lpstr>
      <vt:lpstr>my</vt:lpstr>
      <vt:lpstr>to</vt:lpstr>
      <vt:lpstr>the</vt:lpstr>
      <vt:lpstr>no</vt:lpstr>
      <vt:lpstr>Green books red words</vt:lpstr>
      <vt:lpstr>the</vt:lpstr>
      <vt:lpstr>your</vt:lpstr>
      <vt:lpstr>said</vt:lpstr>
      <vt:lpstr>you</vt:lpstr>
      <vt:lpstr>my</vt:lpstr>
      <vt:lpstr>I</vt:lpstr>
      <vt:lpstr>he</vt:lpstr>
      <vt:lpstr>are</vt:lpstr>
      <vt:lpstr>of</vt:lpstr>
      <vt:lpstr>no</vt:lpstr>
      <vt:lpstr>Purple books red words</vt:lpstr>
      <vt:lpstr>the</vt:lpstr>
      <vt:lpstr>of</vt:lpstr>
      <vt:lpstr>to</vt:lpstr>
      <vt:lpstr>I</vt:lpstr>
      <vt:lpstr>my</vt:lpstr>
      <vt:lpstr>me</vt:lpstr>
      <vt:lpstr>go</vt:lpstr>
      <vt:lpstr>he</vt:lpstr>
      <vt:lpstr>baby</vt:lpstr>
      <vt:lpstr>said</vt:lpstr>
      <vt:lpstr>are</vt:lpstr>
      <vt:lpstr>you</vt:lpstr>
      <vt:lpstr>your</vt:lpstr>
      <vt:lpstr>he</vt:lpstr>
      <vt:lpstr>paint</vt:lpstr>
      <vt:lpstr>Pink books red words</vt:lpstr>
      <vt:lpstr>all</vt:lpstr>
      <vt:lpstr>my</vt:lpstr>
      <vt:lpstr>the</vt:lpstr>
      <vt:lpstr>like</vt:lpstr>
      <vt:lpstr>I’ve</vt:lpstr>
      <vt:lpstr>want</vt:lpstr>
      <vt:lpstr>you</vt:lpstr>
      <vt:lpstr>call</vt:lpstr>
      <vt:lpstr>we</vt:lpstr>
      <vt:lpstr>be</vt:lpstr>
      <vt:lpstr>no</vt:lpstr>
      <vt:lpstr>her</vt:lpstr>
      <vt:lpstr>are</vt:lpstr>
      <vt:lpstr>of</vt:lpstr>
      <vt:lpstr>me</vt:lpstr>
      <vt:lpstr>said</vt:lpstr>
      <vt:lpstr>he</vt:lpstr>
      <vt:lpstr>she</vt:lpstr>
      <vt:lpstr>to</vt:lpstr>
      <vt:lpstr>washing</vt:lpstr>
      <vt:lpstr>some</vt:lpstr>
      <vt:lpstr>be</vt:lpstr>
      <vt:lpstr>there</vt:lpstr>
      <vt:lpstr>so</vt:lpstr>
      <vt:lpstr>Orange books red words</vt:lpstr>
      <vt:lpstr>what</vt:lpstr>
      <vt:lpstr>they</vt:lpstr>
      <vt:lpstr>do</vt:lpstr>
      <vt:lpstr>said</vt:lpstr>
      <vt:lpstr>you</vt:lpstr>
      <vt:lpstr>the</vt:lpstr>
      <vt:lpstr>me</vt:lpstr>
      <vt:lpstr>be</vt:lpstr>
      <vt:lpstr>want</vt:lpstr>
      <vt:lpstr>my</vt:lpstr>
      <vt:lpstr>go</vt:lpstr>
      <vt:lpstr>he</vt:lpstr>
      <vt:lpstr>no</vt:lpstr>
      <vt:lpstr>old</vt:lpstr>
      <vt:lpstr>are</vt:lpstr>
      <vt:lpstr>we</vt:lpstr>
      <vt:lpstr>so</vt:lpstr>
      <vt:lpstr>was</vt:lpstr>
      <vt:lpstr>be</vt:lpstr>
      <vt:lpstr>of</vt:lpstr>
      <vt:lpstr>all</vt:lpstr>
      <vt:lpstr>she</vt:lpstr>
      <vt:lpstr>her</vt:lpstr>
      <vt:lpstr>Yellow books red words</vt:lpstr>
      <vt:lpstr>one</vt:lpstr>
      <vt:lpstr>saw</vt:lpstr>
      <vt:lpstr>her</vt:lpstr>
      <vt:lpstr>to</vt:lpstr>
      <vt:lpstr>go</vt:lpstr>
      <vt:lpstr>the</vt:lpstr>
      <vt:lpstr>all</vt:lpstr>
      <vt:lpstr>was</vt:lpstr>
      <vt:lpstr>some</vt:lpstr>
      <vt:lpstr>she</vt:lpstr>
      <vt:lpstr>be</vt:lpstr>
      <vt:lpstr>he</vt:lpstr>
      <vt:lpstr>they</vt:lpstr>
      <vt:lpstr>watch</vt:lpstr>
      <vt:lpstr>watches</vt:lpstr>
      <vt:lpstr>me</vt:lpstr>
      <vt:lpstr>said</vt:lpstr>
      <vt:lpstr>my</vt:lpstr>
      <vt:lpstr>want</vt:lpstr>
      <vt:lpstr>you</vt:lpstr>
      <vt:lpstr>school</vt:lpstr>
      <vt:lpstr>are</vt:lpstr>
      <vt:lpstr>of</vt:lpstr>
      <vt:lpstr>small</vt:lpstr>
      <vt:lpstr>do</vt:lpstr>
      <vt:lpstr>by</vt:lpstr>
      <vt:lpstr>wall</vt:lpstr>
      <vt:lpstr>there</vt:lpstr>
      <vt:lpstr>what</vt:lpstr>
      <vt:lpstr>no</vt:lpstr>
      <vt:lpstr>so</vt:lpstr>
      <vt:lpstr>your</vt:lpstr>
      <vt:lpstr>who</vt:lpstr>
      <vt:lpstr>tall</vt:lpstr>
      <vt:lpstr>call</vt:lpstr>
      <vt:lpstr>brother</vt:lpstr>
      <vt:lpstr>I’m</vt:lpstr>
      <vt:lpstr>I’ve</vt:lpstr>
      <vt:lpstr>their</vt:lpstr>
      <vt:lpstr>any</vt:lpstr>
      <vt:lpstr>fall</vt:lpstr>
      <vt:lpstr>were</vt:lpstr>
      <vt:lpstr>Blue books red words</vt:lpstr>
      <vt:lpstr>any</vt:lpstr>
      <vt:lpstr>other</vt:lpstr>
      <vt:lpstr>two</vt:lpstr>
      <vt:lpstr>one</vt:lpstr>
      <vt:lpstr>all</vt:lpstr>
      <vt:lpstr>her</vt:lpstr>
      <vt:lpstr>there</vt:lpstr>
      <vt:lpstr>said</vt:lpstr>
      <vt:lpstr>could</vt:lpstr>
      <vt:lpstr>they</vt:lpstr>
      <vt:lpstr>would</vt:lpstr>
      <vt:lpstr>want</vt:lpstr>
      <vt:lpstr>their</vt:lpstr>
      <vt:lpstr>watch</vt:lpstr>
      <vt:lpstr>some</vt:lpstr>
      <vt:lpstr>anyone</vt:lpstr>
      <vt:lpstr>over</vt:lpstr>
      <vt:lpstr>who</vt:lpstr>
      <vt:lpstr>does</vt:lpstr>
      <vt:lpstr>school</vt:lpstr>
      <vt:lpstr>through</vt:lpstr>
      <vt:lpstr>once</vt:lpstr>
      <vt:lpstr>here</vt:lpstr>
      <vt:lpstr>son</vt:lpstr>
      <vt:lpstr>you’re</vt:lpstr>
      <vt:lpstr>here</vt:lpstr>
      <vt:lpstr>why</vt:lpstr>
      <vt:lpstr>brother</vt:lpstr>
      <vt:lpstr>were</vt:lpstr>
      <vt:lpstr>humans</vt:lpstr>
      <vt:lpstr>whole</vt:lpstr>
      <vt:lpstr>what</vt:lpstr>
      <vt:lpstr>was</vt:lpstr>
      <vt:lpstr>small</vt:lpstr>
      <vt:lpstr>tall</vt:lpstr>
      <vt:lpstr>Grey books red words</vt:lpstr>
      <vt:lpstr>should</vt:lpstr>
      <vt:lpstr>were</vt:lpstr>
      <vt:lpstr>there</vt:lpstr>
      <vt:lpstr>call</vt:lpstr>
      <vt:lpstr>want</vt:lpstr>
      <vt:lpstr>come</vt:lpstr>
      <vt:lpstr>one</vt:lpstr>
      <vt:lpstr>through</vt:lpstr>
      <vt:lpstr>many</vt:lpstr>
      <vt:lpstr>could</vt:lpstr>
      <vt:lpstr>are</vt:lpstr>
      <vt:lpstr>other</vt:lpstr>
      <vt:lpstr>was</vt:lpstr>
      <vt:lpstr>two</vt:lpstr>
      <vt:lpstr>who</vt:lpstr>
      <vt:lpstr>you</vt:lpstr>
      <vt:lpstr>said</vt:lpstr>
      <vt:lpstr>your</vt:lpstr>
      <vt:lpstr>what</vt:lpstr>
      <vt:lpstr>school</vt:lpstr>
      <vt:lpstr>mother</vt:lpstr>
      <vt:lpstr>to</vt:lpstr>
      <vt:lpstr>they</vt:lpstr>
      <vt:lpstr>father</vt:lpstr>
      <vt:lpstr>watch</vt:lpstr>
      <vt:lpstr>anyone</vt:lpstr>
      <vt:lpstr>whole</vt:lpstr>
      <vt:lpstr>water</vt:lpstr>
      <vt:lpstr>great</vt:lpstr>
      <vt:lpstr>brother</vt:lpstr>
      <vt:lpstr>above</vt:lpstr>
      <vt:lpstr>where</vt:lpstr>
      <vt:lpstr>here</vt:lpstr>
      <vt:lpstr>someone</vt:lpstr>
      <vt:lpstr>another</vt:lpstr>
      <vt:lpstr>walk</vt:lpstr>
      <vt:lpstr>what</vt:lpstr>
      <vt:lpstr>small</vt:lpstr>
      <vt:lpstr>any</vt:lpstr>
      <vt:lpstr>here</vt:lpstr>
      <vt:lpstr>son</vt:lpstr>
      <vt:lpstr>would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Ditties red words</dc:title>
  <dc:creator>user</dc:creator>
  <cp:lastModifiedBy>woodhouse, emma</cp:lastModifiedBy>
  <cp:revision>12</cp:revision>
  <cp:lastPrinted>2020-03-17T17:10:10Z</cp:lastPrinted>
  <dcterms:created xsi:type="dcterms:W3CDTF">2012-08-28T15:17:28Z</dcterms:created>
  <dcterms:modified xsi:type="dcterms:W3CDTF">2021-01-29T10:08:48Z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0x0101006EE13214A81DE242BD315104B08E2BD5</vt:lpwstr>
  </property>
</Properties>
</file>