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17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42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38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5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07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66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36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93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58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47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09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2D73A-1863-42CF-8F0E-714232D10DE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54631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Recap Set 2 sounds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13764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Say each diagraph below that you can remember!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484" y="3968862"/>
            <a:ext cx="8023031" cy="15850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960" y="214495"/>
            <a:ext cx="812077" cy="81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4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Recap ‘</a:t>
            </a:r>
            <a:r>
              <a:rPr lang="en-GB" sz="4800" dirty="0" err="1" smtClean="0">
                <a:latin typeface="Comic Sans MS" panose="030F0702030302020204" pitchFamily="66" charset="0"/>
              </a:rPr>
              <a:t>igh</a:t>
            </a:r>
            <a:r>
              <a:rPr lang="en-GB" sz="4800" dirty="0" smtClean="0">
                <a:latin typeface="Comic Sans MS" panose="030F0702030302020204" pitchFamily="66" charset="0"/>
              </a:rPr>
              <a:t>’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8936" y="1825625"/>
            <a:ext cx="6794863" cy="4351338"/>
          </a:xfrm>
          <a:ln w="762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Read these green words :</a:t>
            </a:r>
          </a:p>
          <a:p>
            <a:pPr marL="0" indent="0">
              <a:buNone/>
            </a:pPr>
            <a:endParaRPr lang="en-GB" sz="3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800" dirty="0" smtClean="0">
                <a:latin typeface="Comic Sans MS" panose="030F0702030302020204" pitchFamily="66" charset="0"/>
              </a:rPr>
              <a:t> n</a:t>
            </a:r>
            <a:r>
              <a:rPr lang="en-GB" sz="4800" u="sng" dirty="0" smtClean="0">
                <a:latin typeface="Comic Sans MS" panose="030F0702030302020204" pitchFamily="66" charset="0"/>
              </a:rPr>
              <a:t>igh</a:t>
            </a:r>
            <a:r>
              <a:rPr lang="en-GB" sz="4800" dirty="0" smtClean="0">
                <a:latin typeface="Comic Sans MS" panose="030F0702030302020204" pitchFamily="66" charset="0"/>
              </a:rPr>
              <a:t>t     h</a:t>
            </a:r>
            <a:r>
              <a:rPr lang="en-GB" sz="4800" u="sng" dirty="0" smtClean="0">
                <a:latin typeface="Comic Sans MS" panose="030F0702030302020204" pitchFamily="66" charset="0"/>
              </a:rPr>
              <a:t>igh</a:t>
            </a:r>
            <a:r>
              <a:rPr lang="en-GB" sz="4800" dirty="0" smtClean="0">
                <a:latin typeface="Comic Sans MS" panose="030F0702030302020204" pitchFamily="66" charset="0"/>
              </a:rPr>
              <a:t>    l</a:t>
            </a:r>
            <a:r>
              <a:rPr lang="en-GB" sz="4800" u="sng" dirty="0" smtClean="0">
                <a:latin typeface="Comic Sans MS" panose="030F0702030302020204" pitchFamily="66" charset="0"/>
              </a:rPr>
              <a:t>igh</a:t>
            </a:r>
            <a:r>
              <a:rPr lang="en-GB" sz="4800" dirty="0" smtClean="0">
                <a:latin typeface="Comic Sans MS" panose="030F0702030302020204" pitchFamily="66" charset="0"/>
              </a:rPr>
              <a:t>t</a:t>
            </a:r>
            <a:endParaRPr lang="en-GB" sz="4800" u="sng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800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800" dirty="0" smtClean="0">
                <a:latin typeface="Comic Sans MS" panose="030F0702030302020204" pitchFamily="66" charset="0"/>
              </a:rPr>
              <a:t>       m</a:t>
            </a:r>
            <a:r>
              <a:rPr lang="en-GB" sz="4800" u="sng" dirty="0" smtClean="0">
                <a:latin typeface="Comic Sans MS" panose="030F0702030302020204" pitchFamily="66" charset="0"/>
              </a:rPr>
              <a:t>igh</a:t>
            </a:r>
            <a:r>
              <a:rPr lang="en-GB" sz="4800" dirty="0" smtClean="0">
                <a:latin typeface="Comic Sans MS" panose="030F0702030302020204" pitchFamily="66" charset="0"/>
              </a:rPr>
              <a:t>t	   f</a:t>
            </a:r>
            <a:r>
              <a:rPr lang="en-GB" sz="4800" u="sng" dirty="0" smtClean="0">
                <a:latin typeface="Comic Sans MS" panose="030F0702030302020204" pitchFamily="66" charset="0"/>
              </a:rPr>
              <a:t>igh</a:t>
            </a:r>
            <a:r>
              <a:rPr lang="en-GB" sz="4800" dirty="0" smtClean="0">
                <a:latin typeface="Comic Sans MS" panose="030F0702030302020204" pitchFamily="66" charset="0"/>
              </a:rPr>
              <a:t>t</a:t>
            </a:r>
            <a:endParaRPr lang="en-GB" sz="4800" u="sng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835" t="6866" r="67956" b="3917"/>
          <a:stretch/>
        </p:blipFill>
        <p:spPr>
          <a:xfrm>
            <a:off x="838200" y="1435146"/>
            <a:ext cx="2717074" cy="474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95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134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Read and underline the ‘</a:t>
            </a:r>
            <a:r>
              <a:rPr lang="en-GB" dirty="0" err="1" smtClean="0">
                <a:latin typeface="Comic Sans MS" panose="030F0702030302020204" pitchFamily="66" charset="0"/>
              </a:rPr>
              <a:t>igh</a:t>
            </a:r>
            <a:r>
              <a:rPr lang="en-GB" dirty="0" smtClean="0">
                <a:latin typeface="Comic Sans MS" panose="030F0702030302020204" pitchFamily="66" charset="0"/>
              </a:rPr>
              <a:t>’ sounds in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these sentences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</a:t>
            </a:r>
            <a:r>
              <a:rPr lang="en-GB" sz="4400" dirty="0" smtClean="0">
                <a:latin typeface="Comic Sans MS" panose="030F0702030302020204" pitchFamily="66" charset="0"/>
              </a:rPr>
              <a:t> a big fright.</a:t>
            </a:r>
          </a:p>
          <a:p>
            <a:pPr marL="0" indent="0">
              <a:buNone/>
            </a:pPr>
            <a:endParaRPr lang="en-GB" sz="4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GB" sz="4400" dirty="0" smtClean="0">
                <a:latin typeface="Comic Sans MS" panose="030F0702030302020204" pitchFamily="66" charset="0"/>
              </a:rPr>
              <a:t> sun is bright.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50677" t="5527" r="7164" b="67828"/>
          <a:stretch/>
        </p:blipFill>
        <p:spPr>
          <a:xfrm>
            <a:off x="5963193" y="4026023"/>
            <a:ext cx="1698172" cy="13912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26998" t="52830" r="58852" b="18000"/>
          <a:stretch/>
        </p:blipFill>
        <p:spPr>
          <a:xfrm>
            <a:off x="7158445" y="1825625"/>
            <a:ext cx="1397726" cy="144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41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Can you write a </a:t>
            </a:r>
            <a:r>
              <a:rPr lang="en-GB" dirty="0" smtClean="0">
                <a:latin typeface="Comic Sans MS" panose="030F0702030302020204" pitchFamily="66" charset="0"/>
              </a:rPr>
              <a:t>sentence using the ‘</a:t>
            </a:r>
            <a:r>
              <a:rPr lang="en-GB" dirty="0" err="1" smtClean="0">
                <a:latin typeface="Comic Sans MS" panose="030F0702030302020204" pitchFamily="66" charset="0"/>
              </a:rPr>
              <a:t>igh</a:t>
            </a:r>
            <a:r>
              <a:rPr lang="en-GB" dirty="0" smtClean="0">
                <a:latin typeface="Comic Sans MS" panose="030F0702030302020204" pitchFamily="66" charset="0"/>
              </a:rPr>
              <a:t>’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sound?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9770" y="1825625"/>
            <a:ext cx="8284029" cy="4351338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_____________________________________________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_____________________________________________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45719" t="10164" r="37954" b="51523"/>
          <a:stretch/>
        </p:blipFill>
        <p:spPr>
          <a:xfrm>
            <a:off x="731519" y="2429691"/>
            <a:ext cx="2181497" cy="255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817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68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Recap Set 2 sounds</vt:lpstr>
      <vt:lpstr>Recap ‘igh’</vt:lpstr>
      <vt:lpstr>Read and underline the ‘igh’ sounds in  these sentences</vt:lpstr>
      <vt:lpstr>Can you write a sentence using the ‘igh’ sound?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 Set 2 sounds</dc:title>
  <dc:creator>Astill-Evans, Fay</dc:creator>
  <cp:lastModifiedBy>Astill-Evans, Fay</cp:lastModifiedBy>
  <cp:revision>6</cp:revision>
  <dcterms:created xsi:type="dcterms:W3CDTF">2021-01-30T19:03:31Z</dcterms:created>
  <dcterms:modified xsi:type="dcterms:W3CDTF">2021-02-01T19:42:56Z</dcterms:modified>
</cp:coreProperties>
</file>