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17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42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389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95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070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666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369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93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583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473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D73A-1863-42CF-8F0E-714232D10DE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09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2D73A-1863-42CF-8F0E-714232D10DE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DCE73-262A-48CA-8E51-F590AD615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54631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Recap Set 2 sounds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13764"/>
            <a:ext cx="9144000" cy="1655762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Say each diagraph below that you can remember!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484" y="3968862"/>
            <a:ext cx="8023031" cy="15850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960" y="214495"/>
            <a:ext cx="812077" cy="812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40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 smtClean="0">
                <a:latin typeface="Comic Sans MS" panose="030F0702030302020204" pitchFamily="66" charset="0"/>
              </a:rPr>
              <a:t>Recap ‘ow’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8936" y="1825625"/>
            <a:ext cx="6794863" cy="4351338"/>
          </a:xfrm>
          <a:ln w="76200"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Read these green words :</a:t>
            </a:r>
          </a:p>
          <a:p>
            <a:pPr marL="0" indent="0">
              <a:buNone/>
            </a:pPr>
            <a:endParaRPr lang="en-GB" sz="36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4800" dirty="0" smtClean="0">
                <a:latin typeface="Comic Sans MS" panose="030F0702030302020204" pitchFamily="66" charset="0"/>
              </a:rPr>
              <a:t> bl</a:t>
            </a:r>
            <a:r>
              <a:rPr lang="en-GB" sz="4800" u="sng" dirty="0" smtClean="0">
                <a:latin typeface="Comic Sans MS" panose="030F0702030302020204" pitchFamily="66" charset="0"/>
              </a:rPr>
              <a:t>ow</a:t>
            </a:r>
            <a:r>
              <a:rPr lang="en-GB" sz="4800" dirty="0" smtClean="0">
                <a:latin typeface="Comic Sans MS" panose="030F0702030302020204" pitchFamily="66" charset="0"/>
              </a:rPr>
              <a:t>     sn</a:t>
            </a:r>
            <a:r>
              <a:rPr lang="en-GB" sz="4800" u="sng" dirty="0" smtClean="0">
                <a:latin typeface="Comic Sans MS" panose="030F0702030302020204" pitchFamily="66" charset="0"/>
              </a:rPr>
              <a:t>ow</a:t>
            </a:r>
            <a:r>
              <a:rPr lang="en-GB" sz="4800" dirty="0" smtClean="0">
                <a:latin typeface="Comic Sans MS" panose="030F0702030302020204" pitchFamily="66" charset="0"/>
              </a:rPr>
              <a:t>    l</a:t>
            </a:r>
            <a:r>
              <a:rPr lang="en-GB" sz="4800" u="sng" dirty="0" smtClean="0">
                <a:latin typeface="Comic Sans MS" panose="030F0702030302020204" pitchFamily="66" charset="0"/>
              </a:rPr>
              <a:t>ow</a:t>
            </a:r>
          </a:p>
          <a:p>
            <a:pPr marL="0" indent="0">
              <a:buNone/>
            </a:pPr>
            <a:endParaRPr lang="en-GB" sz="4800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4800" dirty="0" smtClean="0">
                <a:latin typeface="Comic Sans MS" panose="030F0702030302020204" pitchFamily="66" charset="0"/>
              </a:rPr>
              <a:t>       m</a:t>
            </a:r>
            <a:r>
              <a:rPr lang="en-GB" sz="4800" u="sng" dirty="0" smtClean="0">
                <a:latin typeface="Comic Sans MS" panose="030F0702030302020204" pitchFamily="66" charset="0"/>
              </a:rPr>
              <a:t>ow</a:t>
            </a:r>
            <a:r>
              <a:rPr lang="en-GB" sz="4800" dirty="0" smtClean="0">
                <a:latin typeface="Comic Sans MS" panose="030F0702030302020204" pitchFamily="66" charset="0"/>
              </a:rPr>
              <a:t>	   f</a:t>
            </a:r>
            <a:r>
              <a:rPr lang="en-GB" sz="4800" u="sng" dirty="0" smtClean="0">
                <a:latin typeface="Comic Sans MS" panose="030F0702030302020204" pitchFamily="66" charset="0"/>
              </a:rPr>
              <a:t>low</a:t>
            </a:r>
          </a:p>
          <a:p>
            <a:pPr marL="0" indent="0">
              <a:buNone/>
            </a:pPr>
            <a:endParaRPr lang="en-GB" sz="48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Year 1 – Tuesday 31st March – St Mark's CofE Primary Schoo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8" t="3133" r="63349" b="3144"/>
          <a:stretch/>
        </p:blipFill>
        <p:spPr bwMode="auto">
          <a:xfrm>
            <a:off x="718457" y="1552710"/>
            <a:ext cx="2978332" cy="4624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958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134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Read and underline the ‘ow’ sounds in 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these sentences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4400" dirty="0" smtClean="0">
                <a:latin typeface="Comic Sans MS" panose="030F0702030302020204" pitchFamily="66" charset="0"/>
              </a:rPr>
              <a:t>Blow</a:t>
            </a:r>
            <a:r>
              <a:rPr lang="en-GB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the </a:t>
            </a:r>
            <a:r>
              <a:rPr lang="en-GB" sz="4400" dirty="0" smtClean="0">
                <a:latin typeface="Comic Sans MS" panose="030F0702030302020204" pitchFamily="66" charset="0"/>
              </a:rPr>
              <a:t>snow.</a:t>
            </a:r>
          </a:p>
          <a:p>
            <a:pPr marL="0" indent="0">
              <a:buNone/>
            </a:pPr>
            <a:endParaRPr lang="en-GB" sz="4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4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</a:t>
            </a:r>
            <a:r>
              <a:rPr lang="en-GB" sz="4400" dirty="0" smtClean="0">
                <a:latin typeface="Comic Sans MS" panose="030F0702030302020204" pitchFamily="66" charset="0"/>
              </a:rPr>
              <a:t>arrow </a:t>
            </a:r>
            <a:r>
              <a:rPr lang="en-GB" sz="4400" dirty="0" smtClean="0">
                <a:latin typeface="Comic Sans MS" panose="030F0702030302020204" pitchFamily="66" charset="0"/>
              </a:rPr>
              <a:t>is </a:t>
            </a:r>
            <a:r>
              <a:rPr lang="en-GB" sz="4400" dirty="0" smtClean="0">
                <a:latin typeface="Comic Sans MS" panose="030F0702030302020204" pitchFamily="66" charset="0"/>
              </a:rPr>
              <a:t>long</a:t>
            </a:r>
            <a:r>
              <a:rPr lang="en-GB" sz="4400" dirty="0" smtClean="0">
                <a:latin typeface="Comic Sans MS" panose="030F0702030302020204" pitchFamily="66" charset="0"/>
              </a:rPr>
              <a:t>.</a:t>
            </a:r>
            <a:endParaRPr lang="en-GB" sz="4400" dirty="0" smtClean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677" t="37138" r="1118" b="14525"/>
          <a:stretch/>
        </p:blipFill>
        <p:spPr>
          <a:xfrm>
            <a:off x="6263640" y="1825625"/>
            <a:ext cx="1835332" cy="14944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64553" t="57619" r="10791" b="13355"/>
          <a:stretch/>
        </p:blipFill>
        <p:spPr>
          <a:xfrm>
            <a:off x="6518365" y="3775166"/>
            <a:ext cx="2664823" cy="222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417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Can you write a sentence using the ‘ow’</a:t>
            </a:r>
            <a:r>
              <a:rPr lang="en-GB">
                <a:latin typeface="Comic Sans MS" panose="030F0702030302020204" pitchFamily="66" charset="0"/>
              </a:rPr>
              <a:t/>
            </a:r>
            <a:br>
              <a:rPr lang="en-GB">
                <a:latin typeface="Comic Sans MS" panose="030F0702030302020204" pitchFamily="66" charset="0"/>
              </a:rPr>
            </a:br>
            <a:r>
              <a:rPr lang="en-GB" smtClean="0">
                <a:latin typeface="Comic Sans MS" panose="030F0702030302020204" pitchFamily="66" charset="0"/>
              </a:rPr>
              <a:t>sound?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9770" y="1825625"/>
            <a:ext cx="8284029" cy="4351338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_____________________________________________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_____________________________________________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87405" y="3296097"/>
            <a:ext cx="2664183" cy="222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817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67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Recap Set 2 sounds</vt:lpstr>
      <vt:lpstr>Recap ‘ow’</vt:lpstr>
      <vt:lpstr>Read and underline the ‘ow’ sounds in  these sentences</vt:lpstr>
      <vt:lpstr>Can you write a sentence using the ‘ow’ sound?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Recap Set 2 sounds</dc:title>
  <dc:creator>Astill-Evans, Fay</dc:creator>
  <cp:lastModifiedBy>Astill-Evans, Fay</cp:lastModifiedBy>
  <cp:revision>10</cp:revision>
  <cp:lastPrinted>2021-02-03T08:25:53Z</cp:lastPrinted>
  <dcterms:created xsi:type="dcterms:W3CDTF">2021-01-30T19:03:31Z</dcterms:created>
  <dcterms:modified xsi:type="dcterms:W3CDTF">2021-02-03T10:19:40Z</dcterms:modified>
</cp:coreProperties>
</file>