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4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7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2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8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5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7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6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36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8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7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4631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Recap Set 2 sounds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3764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Say each diagraph below that you can remember!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84" y="3968862"/>
            <a:ext cx="8023031" cy="158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60" y="214495"/>
            <a:ext cx="812077" cy="8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Recap </a:t>
            </a:r>
            <a:r>
              <a:rPr lang="en-GB" sz="4800" dirty="0" smtClean="0">
                <a:latin typeface="Comic Sans MS" panose="030F0702030302020204" pitchFamily="66" charset="0"/>
              </a:rPr>
              <a:t>‘</a:t>
            </a:r>
            <a:r>
              <a:rPr lang="en-GB" sz="4800" dirty="0" err="1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’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936" y="1825625"/>
            <a:ext cx="6794863" cy="4351338"/>
          </a:xfrm>
          <a:ln w="7620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Read these green words :</a:t>
            </a:r>
          </a:p>
          <a:p>
            <a:pPr marL="0" indent="0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</a:t>
            </a:r>
            <a:r>
              <a:rPr lang="en-GB" sz="4800" dirty="0" smtClean="0">
                <a:latin typeface="Comic Sans MS" panose="030F0702030302020204" pitchFamily="66" charset="0"/>
              </a:rPr>
              <a:t>p</a:t>
            </a:r>
            <a:r>
              <a:rPr lang="en-GB" sz="4800" u="sng" dirty="0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      z</a:t>
            </a:r>
            <a:r>
              <a:rPr lang="en-GB" sz="4800" u="sng" dirty="0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        b</a:t>
            </a:r>
            <a:r>
              <a:rPr lang="en-GB" sz="4800" u="sng" dirty="0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t</a:t>
            </a:r>
            <a:endParaRPr lang="en-GB" sz="48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      </a:t>
            </a:r>
            <a:r>
              <a:rPr lang="en-GB" sz="4800" dirty="0" smtClean="0">
                <a:latin typeface="Comic Sans MS" panose="030F0702030302020204" pitchFamily="66" charset="0"/>
              </a:rPr>
              <a:t>m</a:t>
            </a:r>
            <a:r>
              <a:rPr lang="en-GB" sz="4800" u="sng" dirty="0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n</a:t>
            </a:r>
            <a:r>
              <a:rPr lang="en-GB" sz="4800" dirty="0" smtClean="0">
                <a:latin typeface="Comic Sans MS" panose="030F0702030302020204" pitchFamily="66" charset="0"/>
              </a:rPr>
              <a:t>	  </a:t>
            </a:r>
            <a:r>
              <a:rPr lang="en-GB" sz="4800" dirty="0" smtClean="0">
                <a:latin typeface="Comic Sans MS" panose="030F0702030302020204" pitchFamily="66" charset="0"/>
              </a:rPr>
              <a:t>     f</a:t>
            </a:r>
            <a:r>
              <a:rPr lang="en-GB" sz="4800" u="sng" dirty="0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d</a:t>
            </a:r>
            <a:endParaRPr lang="en-GB" sz="48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431" r="68513"/>
          <a:stretch/>
        </p:blipFill>
        <p:spPr>
          <a:xfrm>
            <a:off x="533400" y="1194572"/>
            <a:ext cx="3503023" cy="49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5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13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Read and underline the </a:t>
            </a: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dirty="0" err="1" smtClean="0">
                <a:latin typeface="Comic Sans MS" panose="030F0702030302020204" pitchFamily="66" charset="0"/>
              </a:rPr>
              <a:t>oo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  <a:r>
              <a:rPr lang="en-GB" dirty="0" smtClean="0">
                <a:latin typeface="Comic Sans MS" panose="030F0702030302020204" pitchFamily="66" charset="0"/>
              </a:rPr>
              <a:t>sounds in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these sentences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4400" dirty="0" smtClean="0">
                <a:latin typeface="Comic Sans MS" panose="030F0702030302020204" pitchFamily="66" charset="0"/>
              </a:rPr>
              <a:t> can see 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4400" dirty="0" smtClean="0">
                <a:latin typeface="Comic Sans MS" panose="030F0702030302020204" pitchFamily="66" charset="0"/>
              </a:rPr>
              <a:t> moon.</a:t>
            </a: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GB" sz="4400" dirty="0" smtClean="0">
                <a:latin typeface="Comic Sans MS" panose="030F0702030302020204" pitchFamily="66" charset="0"/>
              </a:rPr>
              <a:t>went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to the </a:t>
            </a:r>
            <a:r>
              <a:rPr lang="en-GB" sz="4400" dirty="0" smtClean="0">
                <a:latin typeface="Comic Sans MS" panose="030F0702030302020204" pitchFamily="66" charset="0"/>
              </a:rPr>
              <a:t>zoo.</a:t>
            </a:r>
            <a:endParaRPr lang="en-GB" sz="44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1754" t="11905" r="6465" b="70680"/>
          <a:stretch/>
        </p:blipFill>
        <p:spPr>
          <a:xfrm>
            <a:off x="7091046" y="2243548"/>
            <a:ext cx="779197" cy="815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14" y="4047357"/>
            <a:ext cx="1697799" cy="12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1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write a </a:t>
            </a:r>
            <a:r>
              <a:rPr lang="en-GB" dirty="0" smtClean="0">
                <a:latin typeface="Comic Sans MS" panose="030F0702030302020204" pitchFamily="66" charset="0"/>
              </a:rPr>
              <a:t>sentence </a:t>
            </a:r>
            <a:r>
              <a:rPr lang="en-GB" dirty="0" smtClean="0">
                <a:latin typeface="Comic Sans MS" panose="030F0702030302020204" pitchFamily="66" charset="0"/>
              </a:rPr>
              <a:t>using </a:t>
            </a:r>
            <a:r>
              <a:rPr lang="en-GB" dirty="0" smtClean="0">
                <a:latin typeface="Comic Sans MS" panose="030F0702030302020204" pitchFamily="66" charset="0"/>
              </a:rPr>
              <a:t>the ‘</a:t>
            </a:r>
            <a:r>
              <a:rPr lang="en-GB" dirty="0" err="1" smtClean="0">
                <a:latin typeface="Comic Sans MS" panose="030F0702030302020204" pitchFamily="66" charset="0"/>
              </a:rPr>
              <a:t>oo</a:t>
            </a:r>
            <a:r>
              <a:rPr lang="en-GB" dirty="0" smtClean="0">
                <a:latin typeface="Comic Sans MS" panose="030F0702030302020204" pitchFamily="66" charset="0"/>
              </a:rPr>
              <a:t>’ sound?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770" y="1825625"/>
            <a:ext cx="8284029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_____________________________________________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_____________________________________________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1968"/>
          <a:stretch/>
        </p:blipFill>
        <p:spPr>
          <a:xfrm>
            <a:off x="606990" y="3582443"/>
            <a:ext cx="1880191" cy="11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69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Recap Set 2 sounds</vt:lpstr>
      <vt:lpstr>Recap ‘oo’</vt:lpstr>
      <vt:lpstr>Read and underline the ‘oo’ sounds in  these sentences</vt:lpstr>
      <vt:lpstr>Can you write a sentence using the ‘oo’ sound?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 Set 2 sounds</dc:title>
  <dc:creator>Astill-Evans, Fay</dc:creator>
  <cp:lastModifiedBy>Astill-Evans, Fay</cp:lastModifiedBy>
  <cp:revision>7</cp:revision>
  <dcterms:created xsi:type="dcterms:W3CDTF">2021-01-30T19:03:31Z</dcterms:created>
  <dcterms:modified xsi:type="dcterms:W3CDTF">2021-02-01T19:53:39Z</dcterms:modified>
</cp:coreProperties>
</file>