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4253" b="66014"/>
          <a:stretch/>
        </p:blipFill>
        <p:spPr>
          <a:xfrm>
            <a:off x="3180531" y="3448595"/>
            <a:ext cx="6107587" cy="238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</a:t>
            </a:r>
            <a:r>
              <a:rPr lang="en-GB" sz="4800" dirty="0" smtClean="0">
                <a:latin typeface="Comic Sans MS" panose="030F0702030302020204" pitchFamily="66" charset="0"/>
              </a:rPr>
              <a:t>‘</a:t>
            </a:r>
            <a:r>
              <a:rPr lang="en-GB" sz="4800" dirty="0" smtClean="0">
                <a:latin typeface="Comic Sans MS" panose="030F0702030302020204" pitchFamily="66" charset="0"/>
              </a:rPr>
              <a:t>air</a:t>
            </a:r>
            <a:r>
              <a:rPr lang="en-GB" sz="4800" dirty="0" smtClean="0">
                <a:latin typeface="Comic Sans MS" panose="030F0702030302020204" pitchFamily="66" charset="0"/>
              </a:rPr>
              <a:t>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latin typeface="Comic Sans MS" panose="030F0702030302020204" pitchFamily="66" charset="0"/>
              </a:rPr>
              <a:t>  f</a:t>
            </a:r>
            <a:r>
              <a:rPr lang="en-GB" sz="4800" u="sng" dirty="0" smtClean="0">
                <a:latin typeface="Comic Sans MS" panose="030F0702030302020204" pitchFamily="66" charset="0"/>
              </a:rPr>
              <a:t>ai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  <a:r>
              <a:rPr lang="en-GB" sz="4800" dirty="0" smtClean="0">
                <a:latin typeface="Comic Sans MS" panose="030F0702030302020204" pitchFamily="66" charset="0"/>
              </a:rPr>
              <a:t>f</a:t>
            </a:r>
            <a:r>
              <a:rPr lang="en-GB" sz="4800" u="sng" dirty="0" smtClean="0">
                <a:latin typeface="Comic Sans MS" panose="030F0702030302020204" pitchFamily="66" charset="0"/>
              </a:rPr>
              <a:t>ai</a:t>
            </a:r>
            <a:r>
              <a:rPr lang="en-GB" sz="4800" u="sng" dirty="0" smtClean="0">
                <a:latin typeface="Comic Sans MS" panose="030F0702030302020204" pitchFamily="66" charset="0"/>
              </a:rPr>
              <a:t>r</a:t>
            </a:r>
            <a:r>
              <a:rPr lang="en-GB" sz="4800" dirty="0">
                <a:latin typeface="Comic Sans MS" panose="030F0702030302020204" pitchFamily="66" charset="0"/>
              </a:rPr>
              <a:t>y</a:t>
            </a:r>
            <a:r>
              <a:rPr lang="en-GB" sz="4800" dirty="0" smtClean="0">
                <a:latin typeface="Comic Sans MS" panose="030F0702030302020204" pitchFamily="66" charset="0"/>
              </a:rPr>
              <a:t>    h</a:t>
            </a:r>
            <a:r>
              <a:rPr lang="en-GB" sz="4800" u="sng" dirty="0" smtClean="0">
                <a:latin typeface="Comic Sans MS" panose="030F0702030302020204" pitchFamily="66" charset="0"/>
              </a:rPr>
              <a:t>air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</a:t>
            </a:r>
            <a:r>
              <a:rPr lang="en-GB" sz="4800" dirty="0" smtClean="0">
                <a:latin typeface="Comic Sans MS" panose="030F0702030302020204" pitchFamily="66" charset="0"/>
              </a:rPr>
              <a:t>c</a:t>
            </a:r>
            <a:r>
              <a:rPr lang="en-GB" sz="4800" dirty="0" smtClean="0">
                <a:latin typeface="Comic Sans MS" panose="030F0702030302020204" pitchFamily="66" charset="0"/>
              </a:rPr>
              <a:t>h</a:t>
            </a:r>
            <a:r>
              <a:rPr lang="en-GB" sz="4800" u="sng" dirty="0" smtClean="0">
                <a:latin typeface="Comic Sans MS" panose="030F0702030302020204" pitchFamily="66" charset="0"/>
              </a:rPr>
              <a:t>air</a:t>
            </a:r>
            <a:r>
              <a:rPr lang="en-GB" sz="4800" dirty="0" smtClean="0">
                <a:latin typeface="Comic Sans MS" panose="030F0702030302020204" pitchFamily="66" charset="0"/>
              </a:rPr>
              <a:t>	</a:t>
            </a:r>
            <a:r>
              <a:rPr lang="en-GB" sz="4800" dirty="0" smtClean="0">
                <a:latin typeface="Comic Sans MS" panose="030F0702030302020204" pitchFamily="66" charset="0"/>
              </a:rPr>
              <a:t>     l</a:t>
            </a:r>
            <a:r>
              <a:rPr lang="en-GB" sz="4800" u="sng" dirty="0" smtClean="0">
                <a:latin typeface="Comic Sans MS" panose="030F0702030302020204" pitchFamily="66" charset="0"/>
              </a:rPr>
              <a:t>air</a:t>
            </a:r>
            <a:endParaRPr lang="en-GB" sz="4800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93" y="2638697"/>
            <a:ext cx="3712465" cy="256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</a:t>
            </a:r>
            <a:r>
              <a:rPr lang="en-GB" dirty="0" smtClean="0">
                <a:latin typeface="Comic Sans MS" panose="030F0702030302020204" pitchFamily="66" charset="0"/>
              </a:rPr>
              <a:t>‘</a:t>
            </a:r>
            <a:r>
              <a:rPr lang="en-GB" dirty="0" smtClean="0">
                <a:latin typeface="Comic Sans MS" panose="030F0702030302020204" pitchFamily="66" charset="0"/>
              </a:rPr>
              <a:t>air</a:t>
            </a:r>
            <a:r>
              <a:rPr lang="en-GB" dirty="0" smtClean="0">
                <a:latin typeface="Comic Sans MS" panose="030F0702030302020204" pitchFamily="66" charset="0"/>
              </a:rPr>
              <a:t>’ </a:t>
            </a:r>
            <a:r>
              <a:rPr lang="en-GB" dirty="0" smtClean="0">
                <a:latin typeface="Comic Sans MS" panose="030F0702030302020204" pitchFamily="66" charset="0"/>
              </a:rPr>
              <a:t>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</a:rPr>
              <a:t>Look at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 </a:t>
            </a:r>
            <a:r>
              <a:rPr lang="en-GB" sz="4400" dirty="0" smtClean="0">
                <a:latin typeface="Comic Sans MS" panose="030F0702030302020204" pitchFamily="66" charset="0"/>
              </a:rPr>
              <a:t>hair!</a:t>
            </a: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en-GB" sz="4400" dirty="0" smtClean="0">
                <a:latin typeface="Comic Sans MS" panose="030F0702030302020204" pitchFamily="66" charset="0"/>
              </a:rPr>
              <a:t>can see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GB" sz="4400" dirty="0" smtClean="0">
                <a:latin typeface="Comic Sans MS" panose="030F0702030302020204" pitchFamily="66" charset="0"/>
              </a:rPr>
              <a:t> tooth fairy.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443" t="14638" r="56365" b="14023"/>
          <a:stretch/>
        </p:blipFill>
        <p:spPr>
          <a:xfrm>
            <a:off x="7916092" y="1825625"/>
            <a:ext cx="1149531" cy="15152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46673" t="7258" r="7324" b="7873"/>
          <a:stretch/>
        </p:blipFill>
        <p:spPr>
          <a:xfrm>
            <a:off x="7916092" y="3857602"/>
            <a:ext cx="1384664" cy="180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</a:t>
            </a:r>
            <a:r>
              <a:rPr lang="en-GB" dirty="0" smtClean="0">
                <a:latin typeface="Comic Sans MS" panose="030F0702030302020204" pitchFamily="66" charset="0"/>
              </a:rPr>
              <a:t>sentence </a:t>
            </a:r>
            <a:r>
              <a:rPr lang="en-GB" dirty="0" smtClean="0">
                <a:latin typeface="Comic Sans MS" panose="030F0702030302020204" pitchFamily="66" charset="0"/>
              </a:rPr>
              <a:t>using </a:t>
            </a:r>
            <a:r>
              <a:rPr lang="en-GB" dirty="0" smtClean="0">
                <a:latin typeface="Comic Sans MS" panose="030F0702030302020204" pitchFamily="66" charset="0"/>
              </a:rPr>
              <a:t>the ‘air</a:t>
            </a:r>
            <a:r>
              <a:rPr lang="en-GB" dirty="0" smtClean="0">
                <a:latin typeface="Comic Sans MS" panose="030F0702030302020204" pitchFamily="66" charset="0"/>
              </a:rPr>
              <a:t>’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36" y="2599508"/>
            <a:ext cx="2566354" cy="30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‘air’</vt:lpstr>
      <vt:lpstr>Read and underline the ‘air’ sounds in  these sentences</vt:lpstr>
      <vt:lpstr>Can you write a sentence using the ‘air’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7</cp:revision>
  <dcterms:created xsi:type="dcterms:W3CDTF">2021-01-30T19:03:31Z</dcterms:created>
  <dcterms:modified xsi:type="dcterms:W3CDTF">2021-02-15T16:59:27Z</dcterms:modified>
</cp:coreProperties>
</file>