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0" y="214495"/>
            <a:ext cx="812077" cy="812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53" b="66014"/>
          <a:stretch/>
        </p:blipFill>
        <p:spPr>
          <a:xfrm>
            <a:off x="3180531" y="3448595"/>
            <a:ext cx="6107587" cy="23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</a:t>
            </a:r>
            <a:r>
              <a:rPr lang="en-GB" sz="4800" dirty="0" smtClean="0">
                <a:latin typeface="Comic Sans MS" panose="030F0702030302020204" pitchFamily="66" charset="0"/>
              </a:rPr>
              <a:t>‘</a:t>
            </a:r>
            <a:r>
              <a:rPr lang="en-GB" sz="4800" dirty="0" err="1" smtClean="0">
                <a:latin typeface="Comic Sans MS" panose="030F0702030302020204" pitchFamily="66" charset="0"/>
              </a:rPr>
              <a:t>ir</a:t>
            </a:r>
            <a:r>
              <a:rPr lang="en-GB" sz="4800" dirty="0" smtClean="0">
                <a:latin typeface="Comic Sans MS" panose="030F0702030302020204" pitchFamily="66" charset="0"/>
              </a:rPr>
              <a:t>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  </a:t>
            </a:r>
            <a:r>
              <a:rPr lang="en-GB" sz="4800" smtClean="0">
                <a:latin typeface="Comic Sans MS" panose="030F0702030302020204" pitchFamily="66" charset="0"/>
              </a:rPr>
              <a:t>b</a:t>
            </a:r>
            <a:r>
              <a:rPr lang="en-GB" sz="4800" u="sng" smtClean="0">
                <a:latin typeface="Comic Sans MS" panose="030F0702030302020204" pitchFamily="66" charset="0"/>
              </a:rPr>
              <a:t>ir</a:t>
            </a:r>
            <a:r>
              <a:rPr lang="en-GB" sz="4800" smtClean="0">
                <a:latin typeface="Comic Sans MS" panose="030F0702030302020204" pitchFamily="66" charset="0"/>
              </a:rPr>
              <a:t>d      st</a:t>
            </a:r>
            <a:r>
              <a:rPr lang="en-GB" sz="4800" u="sng" smtClean="0">
                <a:latin typeface="Comic Sans MS" panose="030F0702030302020204" pitchFamily="66" charset="0"/>
              </a:rPr>
              <a:t>ir</a:t>
            </a:r>
            <a:r>
              <a:rPr lang="en-GB" sz="4800" smtClean="0">
                <a:latin typeface="Comic Sans MS" panose="030F0702030302020204" pitchFamily="66" charset="0"/>
              </a:rPr>
              <a:t>     </a:t>
            </a:r>
            <a:r>
              <a:rPr lang="en-GB" sz="4800" dirty="0" smtClean="0">
                <a:latin typeface="Comic Sans MS" panose="030F0702030302020204" pitchFamily="66" charset="0"/>
              </a:rPr>
              <a:t>f</a:t>
            </a:r>
            <a:r>
              <a:rPr lang="en-GB" sz="4800" u="sng" dirty="0" smtClean="0">
                <a:latin typeface="Comic Sans MS" panose="030F0702030302020204" pitchFamily="66" charset="0"/>
              </a:rPr>
              <a:t>ir</a:t>
            </a:r>
            <a:r>
              <a:rPr lang="en-GB" sz="4800" dirty="0" smtClean="0">
                <a:latin typeface="Comic Sans MS" panose="030F0702030302020204" pitchFamily="66" charset="0"/>
              </a:rPr>
              <a:t>st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    </a:t>
            </a:r>
            <a:r>
              <a:rPr lang="en-GB" sz="4800" dirty="0" smtClean="0">
                <a:latin typeface="Comic Sans MS" panose="030F0702030302020204" pitchFamily="66" charset="0"/>
              </a:rPr>
              <a:t>sk</a:t>
            </a:r>
            <a:r>
              <a:rPr lang="en-GB" sz="4800" u="sng" dirty="0" smtClean="0">
                <a:latin typeface="Comic Sans MS" panose="030F0702030302020204" pitchFamily="66" charset="0"/>
              </a:rPr>
              <a:t>ir</a:t>
            </a:r>
            <a:r>
              <a:rPr lang="en-GB" sz="4800" dirty="0" smtClean="0">
                <a:latin typeface="Comic Sans MS" panose="030F0702030302020204" pitchFamily="66" charset="0"/>
              </a:rPr>
              <a:t>t     sh</a:t>
            </a:r>
            <a:r>
              <a:rPr lang="en-GB" sz="4800" u="sng" dirty="0" smtClean="0">
                <a:latin typeface="Comic Sans MS" panose="030F0702030302020204" pitchFamily="66" charset="0"/>
              </a:rPr>
              <a:t>ir</a:t>
            </a:r>
            <a:r>
              <a:rPr lang="en-GB" sz="4800" dirty="0" smtClean="0">
                <a:latin typeface="Comic Sans MS" panose="030F0702030302020204" pitchFamily="66" charset="0"/>
              </a:rPr>
              <a:t>t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7443" t="52466" r="3739" b="2051"/>
          <a:stretch/>
        </p:blipFill>
        <p:spPr>
          <a:xfrm>
            <a:off x="953587" y="2586445"/>
            <a:ext cx="2714559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13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ir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smtClean="0">
                <a:latin typeface="Comic Sans MS" panose="030F0702030302020204" pitchFamily="66" charset="0"/>
              </a:rPr>
              <a:t>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400" dirty="0" smtClean="0">
                <a:latin typeface="Comic Sans MS" panose="030F0702030302020204" pitchFamily="66" charset="0"/>
              </a:rPr>
              <a:t> bird can chirp.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4400" dirty="0" smtClean="0">
                <a:latin typeface="Comic Sans MS" panose="030F0702030302020204" pitchFamily="66" charset="0"/>
              </a:rPr>
              <a:t>can see a pink skirt.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4207" t="60878" r="2456" b="9679"/>
          <a:stretch/>
        </p:blipFill>
        <p:spPr>
          <a:xfrm>
            <a:off x="7876902" y="4205578"/>
            <a:ext cx="2717075" cy="1306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69" y="1998616"/>
            <a:ext cx="1815740" cy="18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</a:t>
            </a:r>
            <a:r>
              <a:rPr lang="en-GB" dirty="0" smtClean="0">
                <a:latin typeface="Comic Sans MS" panose="030F0702030302020204" pitchFamily="66" charset="0"/>
              </a:rPr>
              <a:t>sentence </a:t>
            </a:r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 smtClean="0">
                <a:latin typeface="Comic Sans MS" panose="030F0702030302020204" pitchFamily="66" charset="0"/>
              </a:rPr>
              <a:t>the ‘</a:t>
            </a:r>
            <a:r>
              <a:rPr lang="en-GB" dirty="0" err="1" smtClean="0">
                <a:latin typeface="Comic Sans MS" panose="030F0702030302020204" pitchFamily="66" charset="0"/>
              </a:rPr>
              <a:t>ir</a:t>
            </a:r>
            <a:r>
              <a:rPr lang="en-GB" dirty="0" smtClean="0">
                <a:latin typeface="Comic Sans MS" panose="030F0702030302020204" pitchFamily="66" charset="0"/>
              </a:rPr>
              <a:t>’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7" y="3122022"/>
            <a:ext cx="2099408" cy="18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‘ir’</vt:lpstr>
      <vt:lpstr>Read and underline the ‘ir’ sounds in  these sentences</vt:lpstr>
      <vt:lpstr>Can you write a sentence using the ‘ir’ sound?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9</cp:revision>
  <dcterms:created xsi:type="dcterms:W3CDTF">2021-01-30T19:03:31Z</dcterms:created>
  <dcterms:modified xsi:type="dcterms:W3CDTF">2021-02-15T17:12:26Z</dcterms:modified>
</cp:coreProperties>
</file>