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3326-2F96-415F-9471-74837FA50823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5287-88EE-41A5-AEB1-2C8BDAEA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98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3326-2F96-415F-9471-74837FA50823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5287-88EE-41A5-AEB1-2C8BDAEA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7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3326-2F96-415F-9471-74837FA50823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5287-88EE-41A5-AEB1-2C8BDAEA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3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3326-2F96-415F-9471-74837FA50823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5287-88EE-41A5-AEB1-2C8BDAEA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80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3326-2F96-415F-9471-74837FA50823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5287-88EE-41A5-AEB1-2C8BDAEA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1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3326-2F96-415F-9471-74837FA50823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5287-88EE-41A5-AEB1-2C8BDAEA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3326-2F96-415F-9471-74837FA50823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5287-88EE-41A5-AEB1-2C8BDAEA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65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3326-2F96-415F-9471-74837FA50823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5287-88EE-41A5-AEB1-2C8BDAEA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2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3326-2F96-415F-9471-74837FA50823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5287-88EE-41A5-AEB1-2C8BDAEA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66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3326-2F96-415F-9471-74837FA50823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5287-88EE-41A5-AEB1-2C8BDAEA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2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3326-2F96-415F-9471-74837FA50823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5287-88EE-41A5-AEB1-2C8BDAEA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2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53326-2F96-415F-9471-74837FA50823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5287-88EE-41A5-AEB1-2C8BDAEAA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95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u="sng" dirty="0" smtClean="0">
                <a:latin typeface="Twinkl Cursive Looped" panose="02000000000000000000" pitchFamily="2" charset="0"/>
              </a:rPr>
              <a:t>Lesson 2</a:t>
            </a:r>
            <a:br>
              <a:rPr lang="en-GB" sz="4800" u="sng" dirty="0" smtClean="0">
                <a:latin typeface="Twinkl Cursive Looped" panose="02000000000000000000" pitchFamily="2" charset="0"/>
              </a:rPr>
            </a:br>
            <a:r>
              <a:rPr lang="en-GB" sz="4800" u="sng" dirty="0" smtClean="0">
                <a:latin typeface="Twinkl Cursive Looped" panose="02000000000000000000" pitchFamily="2" charset="0"/>
              </a:rPr>
              <a:t>To explore using DADWAVERS to vary sentence starters</a:t>
            </a:r>
            <a:endParaRPr lang="en-GB" sz="4800" u="sng" dirty="0">
              <a:latin typeface="Twinkl Cursive Loope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L2s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59614" y="4710770"/>
            <a:ext cx="1229710" cy="12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" y="494890"/>
            <a:ext cx="10450383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7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490127"/>
            <a:ext cx="10459910" cy="5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2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34" y="466311"/>
            <a:ext cx="10431331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0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610" y="694194"/>
            <a:ext cx="113157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Twinkl Cursive Looped" panose="02000000000000000000" pitchFamily="2" charset="0"/>
              </a:rPr>
              <a:t>The small pool shimmered alluringly and appeared to promise a wealth of fish, as Max pulled on his fishing line with a glimmer of hope in his eye.  </a:t>
            </a:r>
            <a:r>
              <a:rPr lang="en-GB" sz="2400" dirty="0">
                <a:solidFill>
                  <a:srgbClr val="66FFFF"/>
                </a:solidFill>
                <a:latin typeface="Twinkl Cursive Looped" panose="02000000000000000000" pitchFamily="2" charset="0"/>
              </a:rPr>
              <a:t>SPLOSH! Tumbling backwards with an almighty bump, his eager eyes caught sight of the single meagre fish, and with a heavy heart he set it down in the middle of his waiting basket.  </a:t>
            </a:r>
            <a:r>
              <a:rPr lang="en-GB" sz="2400" dirty="0">
                <a:solidFill>
                  <a:srgbClr val="FFCCCC"/>
                </a:solidFill>
                <a:latin typeface="Twinkl Cursive Looped" panose="02000000000000000000" pitchFamily="2" charset="0"/>
              </a:rPr>
              <a:t>“It simply can’t be,” he muttered to himself, turning to look at huts of the villagers, whom he had promised to provide the supper for. </a:t>
            </a:r>
            <a:r>
              <a:rPr lang="en-GB" sz="2400" dirty="0" smtClean="0">
                <a:solidFill>
                  <a:srgbClr val="FFCCCC"/>
                </a:solidFill>
                <a:latin typeface="Twinkl Cursive Looped" panose="02000000000000000000" pitchFamily="2" charset="0"/>
              </a:rPr>
              <a:t/>
            </a:r>
            <a:br>
              <a:rPr lang="en-GB" sz="2400" dirty="0" smtClean="0">
                <a:solidFill>
                  <a:srgbClr val="FFCCCC"/>
                </a:solidFill>
                <a:latin typeface="Twinkl Cursive Looped" panose="02000000000000000000" pitchFamily="2" charset="0"/>
              </a:rPr>
            </a:br>
            <a:endParaRPr lang="en-GB" sz="2400" dirty="0">
              <a:solidFill>
                <a:srgbClr val="FFCCCC"/>
              </a:solidFill>
              <a:latin typeface="Twinkl Cursive Looped" panose="02000000000000000000" pitchFamily="2" charset="0"/>
            </a:endParaRPr>
          </a:p>
          <a:p>
            <a:r>
              <a:rPr lang="en-GB" sz="2400" dirty="0">
                <a:solidFill>
                  <a:srgbClr val="663300"/>
                </a:solidFill>
                <a:latin typeface="Twinkl Cursive Looped" panose="02000000000000000000" pitchFamily="2" charset="0"/>
              </a:rPr>
              <a:t>From somewhere beyond the bushes a strange noise alerted him to the fact he was not alone and, creeping nearer, he came to realise that it was a small fox attempting to free himself from one of the tribesmen’s traps. </a:t>
            </a:r>
            <a:r>
              <a:rPr lang="en-GB" sz="2400" dirty="0">
                <a:solidFill>
                  <a:srgbClr val="7030A0"/>
                </a:solidFill>
                <a:latin typeface="Twinkl Cursive Looped" panose="02000000000000000000" pitchFamily="2" charset="0"/>
              </a:rPr>
              <a:t>Cautiously, Max approached the timid creature, whist at the same time, reaching for his knife. </a:t>
            </a:r>
            <a:r>
              <a:rPr lang="en-GB" sz="24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Cowering in fear, the fox was certain that the boy was about to strike, and shut his eyes to await his end.</a:t>
            </a: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Twinkl Cursive Looped" panose="02000000000000000000" pitchFamily="2" charset="0"/>
              </a:rPr>
              <a:t>Seconds later, he was free! </a:t>
            </a:r>
            <a:r>
              <a:rPr lang="en-GB" sz="2400" dirty="0">
                <a:solidFill>
                  <a:srgbClr val="002060"/>
                </a:solidFill>
                <a:latin typeface="Twinkl Cursive Looped" panose="02000000000000000000" pitchFamily="2" charset="0"/>
              </a:rPr>
              <a:t>But how could he repay him?</a:t>
            </a: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winkl Cursive Looped" panose="02000000000000000000" pitchFamily="2" charset="0"/>
              </a:rPr>
              <a:t>As quick as a flash the fox disappeared…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137160"/>
            <a:ext cx="441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Twinkl Cursive Looped" panose="02000000000000000000" pitchFamily="2" charset="0"/>
              </a:rPr>
              <a:t>Another example</a:t>
            </a:r>
            <a:endParaRPr lang="en-GB" u="sng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3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10" y="4980355"/>
            <a:ext cx="11510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winkl Cursive Looped" panose="02000000000000000000" pitchFamily="2" charset="0"/>
              </a:rPr>
              <a:t>Can you </a:t>
            </a:r>
            <a:r>
              <a:rPr lang="en-GB" sz="3600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write </a:t>
            </a:r>
            <a:r>
              <a:rPr lang="en-GB" sz="3600" dirty="0">
                <a:solidFill>
                  <a:schemeClr val="bg1"/>
                </a:solidFill>
                <a:latin typeface="Twinkl Cursive Looped" panose="02000000000000000000" pitchFamily="2" charset="0"/>
              </a:rPr>
              <a:t>the story of </a:t>
            </a:r>
            <a:r>
              <a:rPr lang="en-GB" sz="3600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‘</a:t>
            </a:r>
            <a:r>
              <a:rPr lang="en-GB" sz="3600" dirty="0" err="1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Oktapodi</a:t>
            </a:r>
            <a:r>
              <a:rPr lang="en-GB" sz="3600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’ into </a:t>
            </a:r>
            <a:r>
              <a:rPr lang="en-GB" sz="36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nine</a:t>
            </a:r>
            <a:r>
              <a:rPr lang="en-GB" sz="36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Twinkl Cursive Looped" panose="02000000000000000000" pitchFamily="2" charset="0"/>
              </a:rPr>
              <a:t>amazing sentences using DADWAVERS??</a:t>
            </a:r>
            <a:endParaRPr lang="en-GB" sz="3600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3" name="L2s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5723" y="475592"/>
            <a:ext cx="1177159" cy="11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29" y="480601"/>
            <a:ext cx="10507541" cy="5896798"/>
          </a:xfrm>
          <a:prstGeom prst="rect">
            <a:avLst/>
          </a:prstGeom>
        </p:spPr>
      </p:pic>
      <p:pic>
        <p:nvPicPr>
          <p:cNvPr id="3" name="L2s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8165" y="181302"/>
            <a:ext cx="1030013" cy="1030013"/>
          </a:xfrm>
          <a:prstGeom prst="rect">
            <a:avLst/>
          </a:prstGeom>
        </p:spPr>
      </p:pic>
      <p:pic>
        <p:nvPicPr>
          <p:cNvPr id="4" name="L2s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0965" y="5623034"/>
            <a:ext cx="754365" cy="7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82" y="475838"/>
            <a:ext cx="10469436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9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19" y="471074"/>
            <a:ext cx="10478962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475838"/>
            <a:ext cx="10459910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9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480601"/>
            <a:ext cx="10459910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1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71" y="494890"/>
            <a:ext cx="10440857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3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34" y="494890"/>
            <a:ext cx="10431331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4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485364"/>
            <a:ext cx="10459910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47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237</Words>
  <Application>Microsoft Office PowerPoint</Application>
  <PresentationFormat>Widescreen</PresentationFormat>
  <Paragraphs>5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Twinkl Cursive Looped</vt:lpstr>
      <vt:lpstr>Office Theme</vt:lpstr>
      <vt:lpstr>Lesson 2 To explore using DADWAVERS to vary sentence starters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To explore using DADWAVERS to vary sentence starters</dc:title>
  <dc:creator>Ferris, Hannah</dc:creator>
  <cp:lastModifiedBy>Ferris, Hannah</cp:lastModifiedBy>
  <cp:revision>8</cp:revision>
  <dcterms:created xsi:type="dcterms:W3CDTF">2021-02-18T22:16:22Z</dcterms:created>
  <dcterms:modified xsi:type="dcterms:W3CDTF">2021-02-18T23:42:23Z</dcterms:modified>
</cp:coreProperties>
</file>