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1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5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6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6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9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62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00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18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7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5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650B7-E45F-4534-A34E-FA32EE8B4A16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93371-35BC-4AB6-957B-D9FE5A9E0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1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hyperlink" Target="https://www.literacyshed.com/oktapodi.html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3" b="7586"/>
          <a:stretch/>
        </p:blipFill>
        <p:spPr>
          <a:xfrm>
            <a:off x="551940" y="100988"/>
            <a:ext cx="11156584" cy="67570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139" y="1122363"/>
            <a:ext cx="9795640" cy="2387600"/>
          </a:xfrm>
        </p:spPr>
        <p:txBody>
          <a:bodyPr>
            <a:normAutofit fontScale="90000"/>
          </a:bodyPr>
          <a:lstStyle/>
          <a:p>
            <a:r>
              <a:rPr lang="en-GB" sz="4800" u="sng" dirty="0" smtClean="0">
                <a:latin typeface="Twinkl Cursive Looped" panose="02000000000000000000" pitchFamily="2" charset="0"/>
              </a:rPr>
              <a:t>Lesson 4</a:t>
            </a:r>
            <a:br>
              <a:rPr lang="en-GB" sz="4800" u="sng" dirty="0" smtClean="0">
                <a:latin typeface="Twinkl Cursive Looped" panose="02000000000000000000" pitchFamily="2" charset="0"/>
              </a:rPr>
            </a:br>
            <a:r>
              <a:rPr lang="en-GB" sz="4800" u="sng" dirty="0" smtClean="0">
                <a:latin typeface="Twinkl Cursive Looped" panose="02000000000000000000" pitchFamily="2" charset="0"/>
              </a:rPr>
              <a:t>To plan a narrative </a:t>
            </a:r>
            <a:br>
              <a:rPr lang="en-GB" sz="4800" u="sng" dirty="0" smtClean="0">
                <a:latin typeface="Twinkl Cursive Looped" panose="02000000000000000000" pitchFamily="2" charset="0"/>
              </a:rPr>
            </a:br>
            <a:r>
              <a:rPr lang="en-GB" sz="4800" dirty="0" smtClean="0">
                <a:latin typeface="Twinkl Cursive Looped" panose="02000000000000000000" pitchFamily="2" charset="0"/>
              </a:rPr>
              <a:t>(using DADWAVERS and inner thought)</a:t>
            </a:r>
            <a:endParaRPr lang="en-GB" sz="4800" dirty="0">
              <a:latin typeface="Twinkl Cursive Looped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10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3" b="7586"/>
          <a:stretch/>
        </p:blipFill>
        <p:spPr>
          <a:xfrm>
            <a:off x="551940" y="100988"/>
            <a:ext cx="11156584" cy="67570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hlinkClick r:id="rId5"/>
              </a:rPr>
              <a:t>https://www.literacyshed.com/oktapodi.html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FF0000"/>
                </a:solidFill>
              </a:rPr>
              <a:t>Watch one last time!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L4s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459419" y="3815063"/>
            <a:ext cx="1229711" cy="122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5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</Words>
  <Application>Microsoft Office PowerPoint</Application>
  <PresentationFormat>Widescreen</PresentationFormat>
  <Paragraphs>2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Twinkl Cursive Looped</vt:lpstr>
      <vt:lpstr>Office Theme</vt:lpstr>
      <vt:lpstr>Lesson 4 To plan a narrative  (using DADWAVERS and inner thought)</vt:lpstr>
      <vt:lpstr>https://www.literacyshed.com/oktapodi.html Watch one last time!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To plan a narrative  (using DADWAVERS and inner thought)</dc:title>
  <dc:creator>Ferris, Hannah</dc:creator>
  <cp:lastModifiedBy>Ferris, Hannah</cp:lastModifiedBy>
  <cp:revision>2</cp:revision>
  <dcterms:created xsi:type="dcterms:W3CDTF">2021-02-19T22:27:10Z</dcterms:created>
  <dcterms:modified xsi:type="dcterms:W3CDTF">2021-02-19T22:45:38Z</dcterms:modified>
</cp:coreProperties>
</file>