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5608-107A-4DD7-938A-3707FB7DE899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1441-5E50-4A03-AA88-A4BCC6D78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144" y="2348880"/>
            <a:ext cx="2952328" cy="237626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Who is </a:t>
            </a:r>
            <a:b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Guru </a:t>
            </a:r>
            <a:b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Nanak?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39814" cy="60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4571255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https://www.bbc.co.uk/bitesize/clips/zc34wmn</a:t>
            </a:r>
          </a:p>
        </p:txBody>
      </p:sp>
    </p:spTree>
    <p:extLst>
      <p:ext uri="{BB962C8B-B14F-4D97-AF65-F5344CB8AC3E}">
        <p14:creationId xmlns:p14="http://schemas.microsoft.com/office/powerpoint/2010/main" val="27661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8" y="3140968"/>
            <a:ext cx="2309242" cy="23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813" y="620688"/>
            <a:ext cx="3673085" cy="280831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entury Gothic" pitchFamily="34" charset="0"/>
              </a:rPr>
              <a:t>Nanak was born in 1469 in the Punjab. </a:t>
            </a:r>
          </a:p>
          <a:p>
            <a:r>
              <a:rPr lang="en-GB" dirty="0" smtClean="0">
                <a:latin typeface="Century Gothic" pitchFamily="34" charset="0"/>
              </a:rPr>
              <a:t>Even when young he always asked questions and looked for information.</a:t>
            </a:r>
          </a:p>
          <a:p>
            <a:endParaRPr lang="en-GB" dirty="0" smtClean="0"/>
          </a:p>
        </p:txBody>
      </p:sp>
      <p:pic>
        <p:nvPicPr>
          <p:cNvPr id="4" name="Picture 2" descr="http://www.clothmen.com/PageFile/pakistan-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7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35698" y="980728"/>
            <a:ext cx="374441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087310"/>
            <a:ext cx="81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Century Gothic" pitchFamily="34" charset="0"/>
              </a:rPr>
              <a:t>Nanak married </a:t>
            </a:r>
            <a:r>
              <a:rPr lang="en-GB" sz="2200" dirty="0" err="1">
                <a:latin typeface="Century Gothic" pitchFamily="34" charset="0"/>
              </a:rPr>
              <a:t>Sulkhni</a:t>
            </a:r>
            <a:r>
              <a:rPr lang="en-GB" sz="2200" dirty="0">
                <a:latin typeface="Century Gothic" pitchFamily="34" charset="0"/>
              </a:rPr>
              <a:t> and they had two sons, Sri Chand and </a:t>
            </a:r>
            <a:r>
              <a:rPr lang="en-GB" sz="2200" dirty="0" err="1">
                <a:latin typeface="Century Gothic" pitchFamily="34" charset="0"/>
              </a:rPr>
              <a:t>Lakhmi</a:t>
            </a:r>
            <a:r>
              <a:rPr lang="en-GB" sz="2200" dirty="0">
                <a:latin typeface="Century Gothic" pitchFamily="34" charset="0"/>
              </a:rPr>
              <a:t> Das.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Century Gothic" pitchFamily="34" charset="0"/>
              </a:rPr>
              <a:t>He  got a job as the manager of the government's grain store</a:t>
            </a:r>
            <a:r>
              <a:rPr lang="en-GB" sz="2200" dirty="0" smtClean="0">
                <a:latin typeface="Century Gothic" pitchFamily="34" charset="0"/>
              </a:rPr>
              <a:t>. He would share his food and money with the needy.</a:t>
            </a:r>
            <a:endParaRPr lang="en-GB" sz="2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729608"/>
            <a:ext cx="8640960" cy="295232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One morning, when he was twenty-eight, he went down to the river to bathe and meditate. </a:t>
            </a:r>
          </a:p>
          <a:p>
            <a:r>
              <a:rPr lang="en-GB" sz="2400" dirty="0" smtClean="0">
                <a:latin typeface="Century Gothic" pitchFamily="34" charset="0"/>
              </a:rPr>
              <a:t>It was said that he was gone for three days. When he came back again, filled with the spirit of God, it was clear to everyone that he had changed.</a:t>
            </a:r>
          </a:p>
          <a:p>
            <a:r>
              <a:rPr lang="en-GB" sz="2400" dirty="0" smtClean="0">
                <a:latin typeface="Century Gothic" pitchFamily="34" charset="0"/>
              </a:rPr>
              <a:t> He said nothing, but he quit his job and gave away all  his possessions to the poor.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60" y="332656"/>
            <a:ext cx="4690864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46" y="0"/>
            <a:ext cx="617485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7" y="980728"/>
            <a:ext cx="5328592" cy="475252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entury Gothic" pitchFamily="34" charset="0"/>
              </a:rPr>
              <a:t>Accompanied by his childhood friend, a Muslim named </a:t>
            </a:r>
            <a:r>
              <a:rPr lang="en-GB" sz="2800" dirty="0" err="1" smtClean="0">
                <a:latin typeface="Century Gothic" pitchFamily="34" charset="0"/>
              </a:rPr>
              <a:t>Mardana</a:t>
            </a:r>
            <a:r>
              <a:rPr lang="en-GB" sz="2800" dirty="0" smtClean="0">
                <a:latin typeface="Century Gothic" pitchFamily="34" charset="0"/>
              </a:rPr>
              <a:t> he left town. </a:t>
            </a:r>
          </a:p>
          <a:p>
            <a:r>
              <a:rPr lang="en-GB" sz="2800" dirty="0" smtClean="0">
                <a:latin typeface="Century Gothic" pitchFamily="34" charset="0"/>
              </a:rPr>
              <a:t>When, after a few days, he spoke saying "There is no Hindu, no </a:t>
            </a:r>
            <a:r>
              <a:rPr lang="en-GB" sz="2800" dirty="0" err="1" smtClean="0">
                <a:latin typeface="Century Gothic" pitchFamily="34" charset="0"/>
              </a:rPr>
              <a:t>Musalman</a:t>
            </a:r>
            <a:r>
              <a:rPr lang="en-GB" sz="2800" dirty="0" smtClean="0">
                <a:latin typeface="Century Gothic" pitchFamily="34" charset="0"/>
              </a:rPr>
              <a:t>.”</a:t>
            </a:r>
          </a:p>
          <a:p>
            <a:r>
              <a:rPr lang="en-GB" sz="2800" dirty="0" smtClean="0">
                <a:latin typeface="Century Gothic" pitchFamily="34" charset="0"/>
              </a:rPr>
              <a:t> It was then that Guru Nanak began his missionary work and travels.</a:t>
            </a:r>
            <a:endParaRPr lang="en-GB" sz="28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8142"/>
            <a:ext cx="3851920" cy="37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8"/>
            <a:ext cx="8352928" cy="2304256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He made four great journeys, travelling to all parts of </a:t>
            </a:r>
          </a:p>
          <a:p>
            <a:pPr lvl="2"/>
            <a:r>
              <a:rPr lang="en-GB" sz="2000" dirty="0" smtClean="0">
                <a:latin typeface="Century Gothic" pitchFamily="34" charset="0"/>
              </a:rPr>
              <a:t>India</a:t>
            </a:r>
            <a:endParaRPr lang="en-GB" sz="2000" dirty="0">
              <a:latin typeface="Century Gothic" pitchFamily="34" charset="0"/>
            </a:endParaRPr>
          </a:p>
          <a:p>
            <a:pPr lvl="2"/>
            <a:r>
              <a:rPr lang="en-GB" sz="2000" dirty="0" smtClean="0">
                <a:latin typeface="Century Gothic" pitchFamily="34" charset="0"/>
              </a:rPr>
              <a:t>Arabia and Persia; visiting Mecca and Baghdad. </a:t>
            </a:r>
            <a:endParaRPr lang="en-GB" sz="2000" dirty="0">
              <a:latin typeface="Century Gothic" pitchFamily="34" charset="0"/>
            </a:endParaRPr>
          </a:p>
          <a:p>
            <a:r>
              <a:rPr lang="en-GB" sz="2400" dirty="0">
                <a:latin typeface="Century Gothic" pitchFamily="34" charset="0"/>
              </a:rPr>
              <a:t>He spoke </a:t>
            </a:r>
            <a:r>
              <a:rPr lang="en-GB" sz="2400" dirty="0" smtClean="0">
                <a:latin typeface="Century Gothic" pitchFamily="34" charset="0"/>
              </a:rPr>
              <a:t>to the followers of lots of different religions including Hindus</a:t>
            </a:r>
            <a:r>
              <a:rPr lang="en-GB" sz="2400" dirty="0">
                <a:latin typeface="Century Gothic" pitchFamily="34" charset="0"/>
              </a:rPr>
              <a:t>, </a:t>
            </a:r>
            <a:r>
              <a:rPr lang="en-GB" sz="2400" dirty="0" smtClean="0">
                <a:latin typeface="Century Gothic" pitchFamily="34" charset="0"/>
              </a:rPr>
              <a:t>Buddhists and Muslims.</a:t>
            </a:r>
          </a:p>
        </p:txBody>
      </p:sp>
      <p:pic>
        <p:nvPicPr>
          <p:cNvPr id="4098" name="Picture 2" descr="http://www.sikharchives.com/wp-content/uploads/2010/05/Guru_Nanak_Travels_Ma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279"/>
            <a:ext cx="7308304" cy="44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968552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400" dirty="0" smtClean="0">
                <a:latin typeface="Century Gothic" pitchFamily="34" charset="0"/>
              </a:rPr>
              <a:t>Wherever he went, Guru Nanak spoke out against empty religious rituals, pilgrimages, the caste </a:t>
            </a:r>
            <a:r>
              <a:rPr lang="en-GB" sz="2400" dirty="0" smtClean="0">
                <a:latin typeface="Century Gothic" pitchFamily="34" charset="0"/>
              </a:rPr>
              <a:t>system</a:t>
            </a:r>
            <a:r>
              <a:rPr lang="en-GB" sz="2400" dirty="0">
                <a:latin typeface="Century Gothic" pitchFamily="34" charset="0"/>
              </a:rPr>
              <a:t> </a:t>
            </a:r>
            <a:r>
              <a:rPr lang="en-GB" sz="2400" dirty="0" smtClean="0">
                <a:latin typeface="Century Gothic" pitchFamily="34" charset="0"/>
              </a:rPr>
              <a:t>and</a:t>
            </a:r>
            <a:r>
              <a:rPr lang="en-GB" sz="2400" dirty="0" smtClean="0">
                <a:latin typeface="Century Gothic" pitchFamily="34" charset="0"/>
              </a:rPr>
              <a:t> </a:t>
            </a:r>
            <a:r>
              <a:rPr lang="en-GB" sz="2400" dirty="0" smtClean="0">
                <a:latin typeface="Century Gothic" pitchFamily="34" charset="0"/>
              </a:rPr>
              <a:t>of </a:t>
            </a:r>
            <a:r>
              <a:rPr lang="en-GB" sz="2400" dirty="0" smtClean="0">
                <a:latin typeface="Century Gothic" pitchFamily="34" charset="0"/>
              </a:rPr>
              <a:t>depending </a:t>
            </a:r>
            <a:br>
              <a:rPr lang="en-GB" sz="2400" dirty="0" smtClean="0">
                <a:latin typeface="Century Gothic" pitchFamily="34" charset="0"/>
              </a:rPr>
            </a:br>
            <a:r>
              <a:rPr lang="en-GB" sz="2400" dirty="0" smtClean="0">
                <a:latin typeface="Century Gothic" pitchFamily="34" charset="0"/>
              </a:rPr>
              <a:t>on </a:t>
            </a:r>
            <a:r>
              <a:rPr lang="en-GB" sz="2400" dirty="0" smtClean="0">
                <a:latin typeface="Century Gothic" pitchFamily="34" charset="0"/>
              </a:rPr>
              <a:t>books to learn the true religion.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90" y="1734001"/>
            <a:ext cx="4353210" cy="36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88115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Century Gothic" pitchFamily="34" charset="0"/>
              </a:rPr>
              <a:t>He never asked his listeners to follow him. He asked the Muslims to be true Muslims and the Hindus to be true Hindus</a:t>
            </a:r>
            <a:r>
              <a:rPr lang="en-GB" sz="2400" dirty="0" smtClean="0">
                <a:latin typeface="Century Gothic" pitchFamily="34" charset="0"/>
              </a:rPr>
              <a:t>.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6633"/>
            <a:ext cx="8280920" cy="3186828"/>
          </a:xfrm>
        </p:spPr>
        <p:txBody>
          <a:bodyPr anchor="ctr">
            <a:no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After the last of his great journeys, Guru Nanak he built a town called </a:t>
            </a:r>
            <a:r>
              <a:rPr lang="en-GB" sz="2400" dirty="0" err="1" smtClean="0">
                <a:latin typeface="Century Gothic" pitchFamily="34" charset="0"/>
              </a:rPr>
              <a:t>Kartapur</a:t>
            </a:r>
            <a:r>
              <a:rPr lang="en-GB" sz="2400" dirty="0" smtClean="0">
                <a:latin typeface="Century Gothic" pitchFamily="34" charset="0"/>
              </a:rPr>
              <a:t> . Followers from all over would gather there and pray and sing together. </a:t>
            </a:r>
          </a:p>
          <a:p>
            <a:r>
              <a:rPr lang="en-GB" sz="2400" dirty="0" smtClean="0">
                <a:latin typeface="Century Gothic" pitchFamily="34" charset="0"/>
              </a:rPr>
              <a:t>During this time, although his followers still remained of the religion to which they were born, they became known as the Guru's disciples, or </a:t>
            </a:r>
            <a:r>
              <a:rPr lang="en-GB" sz="2400" dirty="0" err="1" smtClean="0">
                <a:latin typeface="Century Gothic" pitchFamily="34" charset="0"/>
              </a:rPr>
              <a:t>sikhs</a:t>
            </a:r>
            <a:r>
              <a:rPr lang="en-GB" sz="2400" dirty="0" smtClean="0">
                <a:latin typeface="Century Gothic" pitchFamily="34" charset="0"/>
              </a:rPr>
              <a:t>. </a:t>
            </a:r>
          </a:p>
        </p:txBody>
      </p:sp>
      <p:pic>
        <p:nvPicPr>
          <p:cNvPr id="2050" name="Picture 2" descr="http://www.urbanpk.com/upkgallery/citypictures/Kartarpur/Gurdwara%20Darbar%20Sahib/Kartarpur%20-%20Gurdwara%20Darbar%20Sahib%20-%20Panoramio%20-%202010%20-%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2318"/>
            <a:ext cx="5328592" cy="37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9552" y="797084"/>
            <a:ext cx="748883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entury Gothic" pitchFamily="34" charset="0"/>
              </a:rPr>
              <a:t>The Guru told his followers that they were not to live apart from the world -- there were to be no priests.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Century Gothic" pitchFamily="34" charset="0"/>
              </a:rPr>
              <a:t>In the evening everyone would cook together in the same kitchen, and ate together – </a:t>
            </a:r>
            <a:r>
              <a:rPr lang="en-GB" sz="2400" dirty="0" smtClean="0">
                <a:latin typeface="Century Gothic" pitchFamily="34" charset="0"/>
              </a:rPr>
              <a:t>no </a:t>
            </a:r>
            <a:r>
              <a:rPr lang="en-GB" sz="2400" dirty="0">
                <a:latin typeface="Century Gothic" pitchFamily="34" charset="0"/>
              </a:rPr>
              <a:t>matter how rich or poor they were.</a:t>
            </a:r>
          </a:p>
        </p:txBody>
      </p:sp>
      <p:pic>
        <p:nvPicPr>
          <p:cNvPr id="5" name="Picture 4" descr="http://cdn.c.photoshelter.com/img-get/I0000fvJ96OwsQZs/s/880/880/Guru-Ka-Langar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67152"/>
            <a:ext cx="5333980" cy="3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390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Comic Sans MS</vt:lpstr>
      <vt:lpstr>Office Theme</vt:lpstr>
      <vt:lpstr>Who is  Guru  Nanak?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Guru Nanak?</dc:title>
  <dc:creator>Park</dc:creator>
  <cp:lastModifiedBy>Breeze, Cheryl</cp:lastModifiedBy>
  <cp:revision>13</cp:revision>
  <dcterms:created xsi:type="dcterms:W3CDTF">2013-05-16T13:55:25Z</dcterms:created>
  <dcterms:modified xsi:type="dcterms:W3CDTF">2021-02-20T12:24:16Z</dcterms:modified>
</cp:coreProperties>
</file>