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1" r:id="rId3"/>
    <p:sldId id="265" r:id="rId4"/>
    <p:sldId id="264" r:id="rId5"/>
    <p:sldId id="263"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B8D5F-FFE8-41C1-9E27-7EA12D1DC524}" type="datetimeFigureOut">
              <a:rPr lang="en-GB" smtClean="0"/>
              <a:t>21/02/2021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5C107-5A26-46A4-98BB-D721B3FAEC48}" type="slidenum">
              <a:rPr lang="en-GB" smtClean="0"/>
              <a:t>‹#›</a:t>
            </a:fld>
            <a:endParaRPr lang="en-GB"/>
          </a:p>
        </p:txBody>
      </p:sp>
    </p:spTree>
    <p:extLst>
      <p:ext uri="{BB962C8B-B14F-4D97-AF65-F5344CB8AC3E}">
        <p14:creationId xmlns:p14="http://schemas.microsoft.com/office/powerpoint/2010/main" val="428176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336863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67985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27042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39551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C9CDA2-902F-4726-BA8D-3896A361781D}" type="datetimeFigureOut">
              <a:rPr lang="en-GB" smtClean="0"/>
              <a:t>21/02/2021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61302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C9CDA2-902F-4726-BA8D-3896A361781D}" type="datetimeFigureOut">
              <a:rPr lang="en-GB" smtClean="0"/>
              <a:t>21/02/2021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1362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C9CDA2-902F-4726-BA8D-3896A361781D}" type="datetimeFigureOut">
              <a:rPr lang="en-GB" smtClean="0"/>
              <a:t>21/02/2021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21999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C9CDA2-902F-4726-BA8D-3896A361781D}" type="datetimeFigureOut">
              <a:rPr lang="en-GB" smtClean="0"/>
              <a:t>21/02/2021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4289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9CDA2-902F-4726-BA8D-3896A361781D}" type="datetimeFigureOut">
              <a:rPr lang="en-GB" smtClean="0"/>
              <a:t>21/02/2021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7841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21/02/2021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75405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21/02/2021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16016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9CDA2-902F-4726-BA8D-3896A361781D}" type="datetimeFigureOut">
              <a:rPr lang="en-GB" smtClean="0"/>
              <a:t>21/02/2021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B53F-3572-4C6C-8157-D61CE26AF996}" type="slidenum">
              <a:rPr lang="en-GB" smtClean="0"/>
              <a:t>‹#›</a:t>
            </a:fld>
            <a:endParaRPr lang="en-GB"/>
          </a:p>
        </p:txBody>
      </p:sp>
    </p:spTree>
    <p:extLst>
      <p:ext uri="{BB962C8B-B14F-4D97-AF65-F5344CB8AC3E}">
        <p14:creationId xmlns:p14="http://schemas.microsoft.com/office/powerpoint/2010/main" val="3069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harpercollinschildrensbooks.co.uk/listen-for-fre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Q2840Zr96G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2 – Home Learning </a:t>
            </a:r>
            <a:br>
              <a:rPr lang="en-GB" dirty="0" smtClean="0"/>
            </a:br>
            <a:r>
              <a:rPr lang="en-GB" sz="3600" dirty="0" smtClean="0"/>
              <a:t>Reading – Spring </a:t>
            </a:r>
            <a:r>
              <a:rPr lang="en-GB" sz="3600" dirty="0" smtClean="0"/>
              <a:t>2 </a:t>
            </a:r>
            <a:r>
              <a:rPr lang="en-GB" sz="3600" dirty="0" smtClean="0"/>
              <a:t>– Week </a:t>
            </a:r>
            <a:r>
              <a:rPr lang="en-GB" sz="3600" dirty="0" smtClean="0"/>
              <a:t>1</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46237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1 – Reading for pleasure</a:t>
            </a:r>
            <a:endParaRPr lang="en-GB" u="sng" dirty="0"/>
          </a:p>
        </p:txBody>
      </p:sp>
      <p:sp>
        <p:nvSpPr>
          <p:cNvPr id="3" name="Content Placeholder 2"/>
          <p:cNvSpPr>
            <a:spLocks noGrp="1"/>
          </p:cNvSpPr>
          <p:nvPr>
            <p:ph idx="1"/>
          </p:nvPr>
        </p:nvSpPr>
        <p:spPr>
          <a:xfrm>
            <a:off x="838200" y="1373932"/>
            <a:ext cx="10515600" cy="5236187"/>
          </a:xfrm>
        </p:spPr>
        <p:txBody>
          <a:bodyPr/>
          <a:lstStyle/>
          <a:p>
            <a:pPr marL="0" indent="0">
              <a:buNone/>
            </a:pPr>
            <a:r>
              <a:rPr lang="en-GB" dirty="0" smtClean="0"/>
              <a:t>Today you will listen to the audio book </a:t>
            </a:r>
            <a:r>
              <a:rPr lang="en-GB" dirty="0" smtClean="0"/>
              <a:t>‘Worst Mission Ever’ </a:t>
            </a:r>
            <a:r>
              <a:rPr lang="en-GB" dirty="0" smtClean="0"/>
              <a:t>read by </a:t>
            </a:r>
            <a:r>
              <a:rPr lang="en-GB" dirty="0" smtClean="0"/>
              <a:t>Gregg Lowe. </a:t>
            </a:r>
            <a:endParaRPr lang="en-GB" dirty="0" smtClean="0"/>
          </a:p>
          <a:p>
            <a:pPr marL="0" indent="0">
              <a:buNone/>
            </a:pPr>
            <a:r>
              <a:rPr lang="en-GB" dirty="0" smtClean="0"/>
              <a:t>While you are listening to the audio book, think carefully about what you like about the story, what could be better and how you would end the story if you were the writer. </a:t>
            </a:r>
          </a:p>
          <a:p>
            <a:pPr marL="0" indent="0">
              <a:buNone/>
            </a:pPr>
            <a:endParaRPr lang="en-GB" dirty="0" smtClean="0"/>
          </a:p>
          <a:p>
            <a:pPr marL="0" indent="0">
              <a:buNone/>
            </a:pPr>
            <a:r>
              <a:rPr lang="en-GB" dirty="0">
                <a:hlinkClick r:id="rId2"/>
              </a:rPr>
              <a:t>https://www.harpercollinschildrensbooks.co.uk/listen-for-free</a:t>
            </a:r>
            <a:r>
              <a:rPr lang="en-GB" dirty="0" smtClean="0">
                <a:hlinkClick r:id="rId2"/>
              </a:rPr>
              <a:t>/</a:t>
            </a:r>
            <a:endParaRPr lang="en-GB" dirty="0" smtClean="0"/>
          </a:p>
          <a:p>
            <a:pPr marL="0" indent="0">
              <a:buNone/>
            </a:pPr>
            <a:endParaRPr lang="en-GB" dirty="0"/>
          </a:p>
          <a:p>
            <a:pPr marL="0" indent="0">
              <a:buNone/>
            </a:pPr>
            <a:r>
              <a:rPr lang="en-GB" dirty="0" smtClean="0"/>
              <a:t>Why do you think they are off an adventure?</a:t>
            </a:r>
          </a:p>
          <a:p>
            <a:pPr marL="0" indent="0">
              <a:buNone/>
            </a:pPr>
            <a:r>
              <a:rPr lang="en-GB" dirty="0" smtClean="0"/>
              <a:t>Who do you think Boris is? </a:t>
            </a:r>
            <a:endParaRPr lang="en-GB" dirty="0" smtClean="0"/>
          </a:p>
          <a:p>
            <a:pPr marL="0" indent="0">
              <a:buNone/>
            </a:pPr>
            <a:r>
              <a:rPr lang="en-GB" dirty="0" smtClean="0"/>
              <a:t>What might happen to make it the ‘worst mission ever’?</a:t>
            </a:r>
            <a:endParaRPr lang="en-GB" dirty="0"/>
          </a:p>
        </p:txBody>
      </p:sp>
    </p:spTree>
    <p:extLst>
      <p:ext uri="{BB962C8B-B14F-4D97-AF65-F5344CB8AC3E}">
        <p14:creationId xmlns:p14="http://schemas.microsoft.com/office/powerpoint/2010/main" val="47729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2 – </a:t>
            </a:r>
            <a:r>
              <a:rPr lang="en-GB" u="sng" dirty="0" smtClean="0"/>
              <a:t>Predictions</a:t>
            </a:r>
            <a:endParaRPr lang="en-GB" u="sng" dirty="0"/>
          </a:p>
        </p:txBody>
      </p:sp>
      <p:sp>
        <p:nvSpPr>
          <p:cNvPr id="3" name="Content Placeholder 2"/>
          <p:cNvSpPr>
            <a:spLocks noGrp="1"/>
          </p:cNvSpPr>
          <p:nvPr>
            <p:ph idx="1"/>
          </p:nvPr>
        </p:nvSpPr>
        <p:spPr>
          <a:xfrm>
            <a:off x="838200" y="1671388"/>
            <a:ext cx="10515600" cy="4982800"/>
          </a:xfrm>
        </p:spPr>
        <p:txBody>
          <a:bodyPr/>
          <a:lstStyle/>
          <a:p>
            <a:pPr marL="0" indent="0">
              <a:buNone/>
            </a:pPr>
            <a:r>
              <a:rPr lang="en-GB" dirty="0" smtClean="0"/>
              <a:t>Today you will be using a video to </a:t>
            </a:r>
            <a:r>
              <a:rPr lang="en-GB" dirty="0" smtClean="0"/>
              <a:t>discuss what ‘prediction’ means. </a:t>
            </a:r>
          </a:p>
          <a:p>
            <a:pPr marL="0" indent="0">
              <a:buNone/>
            </a:pPr>
            <a:r>
              <a:rPr lang="en-GB" dirty="0" smtClean="0"/>
              <a:t>The girl will give you examples of how you can ‘predict’ what might happen in a story. </a:t>
            </a:r>
            <a:endParaRPr lang="en-GB" dirty="0" smtClean="0"/>
          </a:p>
          <a:p>
            <a:pPr marL="0" indent="0">
              <a:buNone/>
            </a:pPr>
            <a:r>
              <a:rPr lang="en-GB" dirty="0">
                <a:hlinkClick r:id="rId2"/>
              </a:rPr>
              <a:t>https://</a:t>
            </a:r>
            <a:r>
              <a:rPr lang="en-GB" dirty="0" smtClean="0">
                <a:hlinkClick r:id="rId2"/>
              </a:rPr>
              <a:t>www.youtube.com/watch?v=Q2840Zr96Gk</a:t>
            </a:r>
            <a:r>
              <a:rPr lang="en-GB" dirty="0" smtClean="0"/>
              <a:t> </a:t>
            </a:r>
          </a:p>
          <a:p>
            <a:pPr marL="0" indent="0">
              <a:buNone/>
            </a:pPr>
            <a:endParaRPr lang="en-GB" dirty="0"/>
          </a:p>
          <a:p>
            <a:pPr marL="0" indent="0">
              <a:buNone/>
            </a:pPr>
            <a:r>
              <a:rPr lang="en-GB" dirty="0" smtClean="0"/>
              <a:t>Once you have watched the video, have a go at using the text and questions to practice your own predictions. </a:t>
            </a:r>
            <a:endParaRPr lang="en-GB" dirty="0"/>
          </a:p>
        </p:txBody>
      </p:sp>
    </p:spTree>
    <p:extLst>
      <p:ext uri="{BB962C8B-B14F-4D97-AF65-F5344CB8AC3E}">
        <p14:creationId xmlns:p14="http://schemas.microsoft.com/office/powerpoint/2010/main" val="24201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3  - </a:t>
            </a:r>
            <a:r>
              <a:rPr lang="en-GB" u="sng" dirty="0" smtClean="0"/>
              <a:t>Comprehension</a:t>
            </a:r>
            <a:endParaRPr lang="en-GB" u="sng" dirty="0"/>
          </a:p>
        </p:txBody>
      </p:sp>
      <p:sp>
        <p:nvSpPr>
          <p:cNvPr id="3" name="Content Placeholder 2"/>
          <p:cNvSpPr>
            <a:spLocks noGrp="1"/>
          </p:cNvSpPr>
          <p:nvPr>
            <p:ph idx="1"/>
          </p:nvPr>
        </p:nvSpPr>
        <p:spPr>
          <a:xfrm>
            <a:off x="838200" y="1373933"/>
            <a:ext cx="10515600" cy="2713325"/>
          </a:xfrm>
        </p:spPr>
        <p:txBody>
          <a:bodyPr/>
          <a:lstStyle/>
          <a:p>
            <a:pPr marL="0" indent="0">
              <a:buNone/>
            </a:pPr>
            <a:r>
              <a:rPr lang="en-GB" dirty="0" smtClean="0"/>
              <a:t>A non-fiction text gives you information about a specific topic or thing. Today you will be given a comprehension text about senses. </a:t>
            </a:r>
          </a:p>
          <a:p>
            <a:pPr marL="0" indent="0">
              <a:buNone/>
            </a:pPr>
            <a:r>
              <a:rPr lang="en-GB" dirty="0" smtClean="0"/>
              <a:t>Read the text carefully with an adult or older sibling. </a:t>
            </a:r>
          </a:p>
          <a:p>
            <a:pPr marL="0" indent="0">
              <a:buNone/>
            </a:pPr>
            <a:r>
              <a:rPr lang="en-GB" dirty="0" smtClean="0"/>
              <a:t>Once you have read the text, think carefully about the answers to the questions. </a:t>
            </a: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7467084" y="3472493"/>
            <a:ext cx="2150642" cy="3051501"/>
          </a:xfrm>
          <a:prstGeom prst="rect">
            <a:avLst/>
          </a:prstGeom>
        </p:spPr>
      </p:pic>
      <p:pic>
        <p:nvPicPr>
          <p:cNvPr id="5" name="Picture 4"/>
          <p:cNvPicPr>
            <a:picLocks noChangeAspect="1"/>
          </p:cNvPicPr>
          <p:nvPr/>
        </p:nvPicPr>
        <p:blipFill>
          <a:blip r:embed="rId3"/>
          <a:stretch>
            <a:fillRect/>
          </a:stretch>
        </p:blipFill>
        <p:spPr>
          <a:xfrm>
            <a:off x="2965242" y="3463141"/>
            <a:ext cx="2374800" cy="3060853"/>
          </a:xfrm>
          <a:prstGeom prst="rect">
            <a:avLst/>
          </a:prstGeom>
        </p:spPr>
      </p:pic>
    </p:spTree>
    <p:extLst>
      <p:ext uri="{BB962C8B-B14F-4D97-AF65-F5344CB8AC3E}">
        <p14:creationId xmlns:p14="http://schemas.microsoft.com/office/powerpoint/2010/main" val="78683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4  - </a:t>
            </a:r>
            <a:r>
              <a:rPr lang="en-GB" u="sng" dirty="0" smtClean="0"/>
              <a:t>Retrieval</a:t>
            </a:r>
            <a:endParaRPr lang="en-GB" u="sng" dirty="0"/>
          </a:p>
        </p:txBody>
      </p:sp>
      <p:sp>
        <p:nvSpPr>
          <p:cNvPr id="3" name="Content Placeholder 2"/>
          <p:cNvSpPr>
            <a:spLocks noGrp="1"/>
          </p:cNvSpPr>
          <p:nvPr>
            <p:ph idx="1"/>
          </p:nvPr>
        </p:nvSpPr>
        <p:spPr>
          <a:xfrm>
            <a:off x="838200" y="1373933"/>
            <a:ext cx="10515600" cy="4982800"/>
          </a:xfrm>
        </p:spPr>
        <p:txBody>
          <a:bodyPr>
            <a:normAutofit/>
          </a:bodyPr>
          <a:lstStyle/>
          <a:p>
            <a:pPr marL="0" indent="0">
              <a:buNone/>
            </a:pPr>
            <a:r>
              <a:rPr lang="en-GB" dirty="0" smtClean="0"/>
              <a:t>Today’s session will look at locating information from a text to answer questions. If you can, get an adult or an older sister or brother to help you read the text and the questions. </a:t>
            </a:r>
            <a:endParaRPr lang="en-GB" dirty="0"/>
          </a:p>
          <a:p>
            <a:pPr marL="0" indent="0">
              <a:buNone/>
            </a:pPr>
            <a:r>
              <a:rPr lang="en-GB" dirty="0" smtClean="0"/>
              <a:t>Our focus today is on wonderful women and specifically, NASA star Katherine Johnson. </a:t>
            </a:r>
          </a:p>
          <a:p>
            <a:pPr marL="0" indent="0">
              <a:buNone/>
            </a:pPr>
            <a:r>
              <a:rPr lang="en-GB" dirty="0" smtClean="0"/>
              <a:t>Read the text carefully and answer the retrieval questions in full sentences. </a:t>
            </a: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5976191" y="4164375"/>
            <a:ext cx="5175787" cy="2499509"/>
          </a:xfrm>
          <a:prstGeom prst="rect">
            <a:avLst/>
          </a:prstGeom>
        </p:spPr>
      </p:pic>
      <p:pic>
        <p:nvPicPr>
          <p:cNvPr id="5" name="Picture 4"/>
          <p:cNvPicPr>
            <a:picLocks noChangeAspect="1"/>
          </p:cNvPicPr>
          <p:nvPr/>
        </p:nvPicPr>
        <p:blipFill>
          <a:blip r:embed="rId3"/>
          <a:stretch>
            <a:fillRect/>
          </a:stretch>
        </p:blipFill>
        <p:spPr>
          <a:xfrm>
            <a:off x="1111039" y="4647558"/>
            <a:ext cx="4099939" cy="1533141"/>
          </a:xfrm>
          <a:prstGeom prst="rect">
            <a:avLst/>
          </a:prstGeom>
        </p:spPr>
      </p:pic>
    </p:spTree>
    <p:extLst>
      <p:ext uri="{BB962C8B-B14F-4D97-AF65-F5344CB8AC3E}">
        <p14:creationId xmlns:p14="http://schemas.microsoft.com/office/powerpoint/2010/main" val="180202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5  - </a:t>
            </a:r>
            <a:r>
              <a:rPr lang="en-GB" u="sng" dirty="0" smtClean="0"/>
              <a:t>Reading with ERIC - Pictures</a:t>
            </a:r>
            <a:endParaRPr lang="en-GB" u="sng" dirty="0"/>
          </a:p>
        </p:txBody>
      </p:sp>
      <p:pic>
        <p:nvPicPr>
          <p:cNvPr id="14" name="Picture 13"/>
          <p:cNvPicPr>
            <a:picLocks noChangeAspect="1"/>
          </p:cNvPicPr>
          <p:nvPr/>
        </p:nvPicPr>
        <p:blipFill>
          <a:blip r:embed="rId2"/>
          <a:stretch>
            <a:fillRect/>
          </a:stretch>
        </p:blipFill>
        <p:spPr>
          <a:xfrm>
            <a:off x="1740665" y="1642373"/>
            <a:ext cx="8143129" cy="4599428"/>
          </a:xfrm>
          <a:prstGeom prst="rect">
            <a:avLst/>
          </a:prstGeom>
        </p:spPr>
      </p:pic>
    </p:spTree>
    <p:extLst>
      <p:ext uri="{BB962C8B-B14F-4D97-AF65-F5344CB8AC3E}">
        <p14:creationId xmlns:p14="http://schemas.microsoft.com/office/powerpoint/2010/main" val="1648254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302</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Year 2 – Home Learning  Reading – Spring 2 – Week 1</vt:lpstr>
      <vt:lpstr>Day 1 – Reading for pleasure</vt:lpstr>
      <vt:lpstr>Day 2 – Predictions</vt:lpstr>
      <vt:lpstr>Day 3  - Comprehension</vt:lpstr>
      <vt:lpstr>Day 4  - Retrieval</vt:lpstr>
      <vt:lpstr>Day 5  - Reading with ERIC - Pictures</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 Home Learning  English – Spring 1 – Week 1</dc:title>
  <dc:creator>tidman, emily</dc:creator>
  <cp:lastModifiedBy>tidman, emily</cp:lastModifiedBy>
  <cp:revision>36</cp:revision>
  <dcterms:created xsi:type="dcterms:W3CDTF">2021-01-04T19:13:33Z</dcterms:created>
  <dcterms:modified xsi:type="dcterms:W3CDTF">2021-02-21T11:05:20Z</dcterms:modified>
</cp:coreProperties>
</file>