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D73A-1863-42CF-8F0E-714232D10DEF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63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Recap Set 2 sounds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Say each diagraph below that you can remember!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0" y="214495"/>
            <a:ext cx="812077" cy="8120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980"/>
          <a:stretch/>
        </p:blipFill>
        <p:spPr>
          <a:xfrm>
            <a:off x="2876872" y="3122023"/>
            <a:ext cx="6384691" cy="323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Recap </a:t>
            </a:r>
            <a:r>
              <a:rPr lang="en-GB" sz="4800" dirty="0" smtClean="0">
                <a:latin typeface="Comic Sans MS" panose="030F0702030302020204" pitchFamily="66" charset="0"/>
              </a:rPr>
              <a:t>‘</a:t>
            </a:r>
            <a:r>
              <a:rPr lang="en-GB" sz="4800" dirty="0" smtClean="0">
                <a:latin typeface="Comic Sans MS" panose="030F0702030302020204" pitchFamily="66" charset="0"/>
              </a:rPr>
              <a:t>oy</a:t>
            </a:r>
            <a:r>
              <a:rPr lang="en-GB" sz="4800" dirty="0" smtClean="0">
                <a:latin typeface="Comic Sans MS" panose="030F0702030302020204" pitchFamily="66" charset="0"/>
              </a:rPr>
              <a:t>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936" y="1825625"/>
            <a:ext cx="6794863" cy="4351338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Read these green words :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</a:t>
            </a:r>
            <a:r>
              <a:rPr lang="en-GB" sz="4800" dirty="0" smtClean="0">
                <a:latin typeface="Comic Sans MS" panose="030F0702030302020204" pitchFamily="66" charset="0"/>
              </a:rPr>
              <a:t>   t</a:t>
            </a:r>
            <a:r>
              <a:rPr lang="en-GB" sz="4800" u="sng" dirty="0" smtClean="0">
                <a:latin typeface="Comic Sans MS" panose="030F0702030302020204" pitchFamily="66" charset="0"/>
              </a:rPr>
              <a:t>oy</a:t>
            </a:r>
            <a:r>
              <a:rPr lang="en-GB" sz="4800" dirty="0" smtClean="0">
                <a:latin typeface="Comic Sans MS" panose="030F0702030302020204" pitchFamily="66" charset="0"/>
              </a:rPr>
              <a:t>           b</a:t>
            </a:r>
            <a:r>
              <a:rPr lang="en-GB" sz="4800" u="sng" dirty="0" smtClean="0">
                <a:latin typeface="Comic Sans MS" panose="030F0702030302020204" pitchFamily="66" charset="0"/>
              </a:rPr>
              <a:t>oy</a:t>
            </a:r>
            <a:r>
              <a:rPr lang="en-GB" sz="4800" dirty="0" smtClean="0">
                <a:latin typeface="Comic Sans MS" panose="030F0702030302020204" pitchFamily="66" charset="0"/>
              </a:rPr>
              <a:t>    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    </a:t>
            </a:r>
            <a:r>
              <a:rPr lang="en-GB" sz="4800" dirty="0" smtClean="0">
                <a:latin typeface="Comic Sans MS" panose="030F0702030302020204" pitchFamily="66" charset="0"/>
              </a:rPr>
              <a:t>j</a:t>
            </a:r>
            <a:r>
              <a:rPr lang="en-GB" sz="4800" u="sng" dirty="0" smtClean="0">
                <a:latin typeface="Comic Sans MS" panose="030F0702030302020204" pitchFamily="66" charset="0"/>
              </a:rPr>
              <a:t>oy</a:t>
            </a:r>
            <a:r>
              <a:rPr lang="en-GB" sz="4800" dirty="0" smtClean="0">
                <a:latin typeface="Comic Sans MS" panose="030F0702030302020204" pitchFamily="66" charset="0"/>
              </a:rPr>
              <a:t>	</a:t>
            </a:r>
            <a:r>
              <a:rPr lang="en-GB" sz="4800" dirty="0" smtClean="0">
                <a:latin typeface="Comic Sans MS" panose="030F0702030302020204" pitchFamily="66" charset="0"/>
              </a:rPr>
              <a:t>     </a:t>
            </a:r>
            <a:r>
              <a:rPr lang="en-GB" sz="4800" dirty="0" smtClean="0">
                <a:latin typeface="Comic Sans MS" panose="030F0702030302020204" pitchFamily="66" charset="0"/>
              </a:rPr>
              <a:t>enj</a:t>
            </a:r>
            <a:r>
              <a:rPr lang="en-GB" sz="4800" u="sng" dirty="0" smtClean="0">
                <a:latin typeface="Comic Sans MS" panose="030F0702030302020204" pitchFamily="66" charset="0"/>
              </a:rPr>
              <a:t>oy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48" t="2156" r="6860" b="5870"/>
          <a:stretch/>
        </p:blipFill>
        <p:spPr>
          <a:xfrm>
            <a:off x="770708" y="2521131"/>
            <a:ext cx="2640363" cy="26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underline the </a:t>
            </a:r>
            <a:r>
              <a:rPr lang="en-GB" dirty="0" smtClean="0">
                <a:latin typeface="Comic Sans MS" panose="030F0702030302020204" pitchFamily="66" charset="0"/>
              </a:rPr>
              <a:t>‘</a:t>
            </a:r>
            <a:r>
              <a:rPr lang="en-GB" dirty="0" smtClean="0">
                <a:latin typeface="Comic Sans MS" panose="030F0702030302020204" pitchFamily="66" charset="0"/>
              </a:rPr>
              <a:t>oy</a:t>
            </a:r>
            <a:r>
              <a:rPr lang="en-GB" dirty="0" smtClean="0">
                <a:latin typeface="Comic Sans MS" panose="030F0702030302020204" pitchFamily="66" charset="0"/>
              </a:rPr>
              <a:t>’ </a:t>
            </a:r>
            <a:r>
              <a:rPr lang="en-GB" dirty="0" smtClean="0">
                <a:latin typeface="Comic Sans MS" panose="030F0702030302020204" pitchFamily="66" charset="0"/>
              </a:rPr>
              <a:t>sounds in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these sentences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</a:t>
            </a:r>
            <a:r>
              <a:rPr lang="en-GB" sz="4400" dirty="0" smtClean="0">
                <a:latin typeface="Comic Sans MS" panose="030F0702030302020204" pitchFamily="66" charset="0"/>
              </a:rPr>
              <a:t>can jump for joy.</a:t>
            </a: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GB" sz="4400" dirty="0" smtClean="0">
                <a:latin typeface="Comic Sans MS" panose="030F0702030302020204" pitchFamily="66" charset="0"/>
              </a:rPr>
              <a:t> boy plays with hi</a:t>
            </a:r>
            <a:r>
              <a:rPr lang="en-GB" sz="4400" dirty="0" smtClean="0">
                <a:latin typeface="Comic Sans MS" panose="030F0702030302020204" pitchFamily="66" charset="0"/>
              </a:rPr>
              <a:t>s toys.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5303" t="60727" r="4103" b="10992"/>
          <a:stretch/>
        </p:blipFill>
        <p:spPr>
          <a:xfrm>
            <a:off x="7184571" y="2103119"/>
            <a:ext cx="2233749" cy="11017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5303" t="6416" r="2732" b="67240"/>
          <a:stretch/>
        </p:blipFill>
        <p:spPr>
          <a:xfrm>
            <a:off x="8385263" y="4284617"/>
            <a:ext cx="246888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write a sentence using the </a:t>
            </a:r>
            <a:r>
              <a:rPr lang="en-GB" dirty="0" smtClean="0">
                <a:latin typeface="Comic Sans MS" panose="030F0702030302020204" pitchFamily="66" charset="0"/>
              </a:rPr>
              <a:t>‘</a:t>
            </a:r>
            <a:r>
              <a:rPr lang="en-GB" dirty="0" smtClean="0">
                <a:latin typeface="Comic Sans MS" panose="030F0702030302020204" pitchFamily="66" charset="0"/>
              </a:rPr>
              <a:t>oy</a:t>
            </a:r>
            <a:r>
              <a:rPr lang="en-GB" dirty="0" smtClean="0">
                <a:latin typeface="Comic Sans MS" panose="030F0702030302020204" pitchFamily="66" charset="0"/>
              </a:rPr>
              <a:t>’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1825625"/>
            <a:ext cx="8284029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6126" t="33148" r="3828" b="39346"/>
          <a:stretch/>
        </p:blipFill>
        <p:spPr>
          <a:xfrm>
            <a:off x="209005" y="3328556"/>
            <a:ext cx="2766748" cy="134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Recap Set 2 sounds</vt:lpstr>
      <vt:lpstr>Recap ‘oy’</vt:lpstr>
      <vt:lpstr>Read and underline the ‘oy’ sounds in  these sentences</vt:lpstr>
      <vt:lpstr>Can you write a sentence using the ‘oy’ sound?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Set 2 sounds</dc:title>
  <dc:creator>Astill-Evans, Fay</dc:creator>
  <cp:lastModifiedBy>Astill-Evans, Fay</cp:lastModifiedBy>
  <cp:revision>7</cp:revision>
  <dcterms:created xsi:type="dcterms:W3CDTF">2021-01-30T19:03:31Z</dcterms:created>
  <dcterms:modified xsi:type="dcterms:W3CDTF">2021-02-25T19:56:39Z</dcterms:modified>
</cp:coreProperties>
</file>