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1137FC-7559-45D8-BC4A-1611897A2847}">
  <a:tblStyle styleId="{241137FC-7559-45D8-BC4A-1611897A28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cfe39a07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dcfe39a07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dcfe39a07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dcfe39a07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dcfe39a07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dcfe39a07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dcfe39a07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dcfe39a07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dcfe39a07_0_7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8dcfe39a07_0_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dcfe39a07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dcfe39a07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dcfe39a07_0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dcfe39a07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dcfe39a07_0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dcfe39a07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dcfe39a07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dcfe39a07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dcfe39a07_0_7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8dcfe39a07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cfe39a0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cfe39a0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dcfe39a07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dcfe39a07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dcfe39a07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dcfe39a07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cfe39a07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8dcfe39a07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cfe39a07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8dcfe39a07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cfe39a0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cfe39a0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cfe39a07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dcfe39a07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dcfe39a07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dcfe39a07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dcfe39a07_0_6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8dcfe39a07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cfe39a07_0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dcfe39a07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Why did Guy Fawkes want to blow up the houses of Parliament?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</a:rPr>
              <a:t>Lesson 1 of</a:t>
            </a:r>
            <a:r>
              <a:rPr lang="en-GB" sz="5000">
                <a:solidFill>
                  <a:srgbClr val="4B3241"/>
                </a:solidFill>
              </a:rPr>
              <a:t> 3</a:t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History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Emms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/>
        </p:nvSpPr>
        <p:spPr>
          <a:xfrm>
            <a:off x="1369500" y="9122988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latin typeface="Montserrat Medium"/>
                <a:ea typeface="Montserrat Medium"/>
                <a:cs typeface="Montserrat Medium"/>
                <a:sym typeface="Montserrat Medium"/>
              </a:rPr>
              <a:t>Credit: Pixabay</a:t>
            </a:r>
            <a:endParaRPr i="1" sz="1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500" y="1327075"/>
            <a:ext cx="11761924" cy="763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705750" y="363575"/>
            <a:ext cx="2481000" cy="87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Religion</a:t>
            </a:r>
            <a:endParaRPr sz="4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705750" y="141550"/>
            <a:ext cx="4897500" cy="149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Catholics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5"/>
          <p:cNvSpPr txBox="1"/>
          <p:nvPr>
            <p:ph type="title"/>
          </p:nvPr>
        </p:nvSpPr>
        <p:spPr>
          <a:xfrm>
            <a:off x="7633625" y="0"/>
            <a:ext cx="2739000" cy="1231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solidFill>
                  <a:schemeClr val="lt1"/>
                </a:solidFill>
              </a:rPr>
              <a:t> 1605</a:t>
            </a:r>
            <a:endParaRPr sz="7300">
              <a:solidFill>
                <a:schemeClr val="lt1"/>
              </a:solidFill>
            </a:endParaRPr>
          </a:p>
        </p:txBody>
      </p:sp>
      <p:cxnSp>
        <p:nvCxnSpPr>
          <p:cNvPr id="210" name="Google Shape;210;p25"/>
          <p:cNvCxnSpPr/>
          <p:nvPr/>
        </p:nvCxnSpPr>
        <p:spPr>
          <a:xfrm flipH="1">
            <a:off x="8618800" y="2074525"/>
            <a:ext cx="64200" cy="652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5"/>
          <p:cNvSpPr txBox="1"/>
          <p:nvPr/>
        </p:nvSpPr>
        <p:spPr>
          <a:xfrm>
            <a:off x="11936450" y="141550"/>
            <a:ext cx="4897500" cy="149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Protestants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7200" y="1991175"/>
            <a:ext cx="4296000" cy="55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12043375" y="6696725"/>
            <a:ext cx="4897500" cy="1045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King James I</a:t>
            </a:r>
            <a:endParaRPr b="1" sz="5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12388300" y="7888200"/>
            <a:ext cx="37398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Credit: King James I, Unknown Author,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Wikimedia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Commons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1991175"/>
            <a:ext cx="617220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1512550" y="7911800"/>
            <a:ext cx="4983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Credit: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Guy Fawkes,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Charles Gogin, Wikimedia Commons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1555300" y="6658425"/>
            <a:ext cx="4897500" cy="104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Guy Fawkes</a:t>
            </a:r>
            <a:endParaRPr b="1" sz="5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705750" y="141550"/>
            <a:ext cx="4897500" cy="149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Catholics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11936450" y="141550"/>
            <a:ext cx="4897500" cy="149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Protestants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1069650" y="3229425"/>
            <a:ext cx="16148700" cy="28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Catholics and Protestants shared lots of the same Christian beliefs.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They also disagreed on a number of things.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6"/>
          <p:cNvSpPr/>
          <p:nvPr/>
        </p:nvSpPr>
        <p:spPr>
          <a:xfrm rot="2626055">
            <a:off x="14433731" y="5840572"/>
            <a:ext cx="1795052" cy="2742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 rot="-2676515">
            <a:off x="14423604" y="5840738"/>
            <a:ext cx="1801043" cy="2737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27"/>
          <p:cNvSpPr txBox="1"/>
          <p:nvPr/>
        </p:nvSpPr>
        <p:spPr>
          <a:xfrm>
            <a:off x="705750" y="141550"/>
            <a:ext cx="4897500" cy="149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Catholics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11936450" y="141550"/>
            <a:ext cx="4897500" cy="149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Protestants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13088650" y="2031725"/>
            <a:ext cx="2844300" cy="3593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"/>
          <p:cNvSpPr txBox="1"/>
          <p:nvPr/>
        </p:nvSpPr>
        <p:spPr>
          <a:xfrm>
            <a:off x="11230700" y="6018000"/>
            <a:ext cx="63090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Protestants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were in charge of the country.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King James I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was a protestant.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1732350" y="1884725"/>
            <a:ext cx="2844300" cy="3593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 txBox="1"/>
          <p:nvPr/>
        </p:nvSpPr>
        <p:spPr>
          <a:xfrm>
            <a:off x="917950" y="6018000"/>
            <a:ext cx="63090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Guy Fawkes was a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Catholic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He and other Catholics were angry at laws that the King had made.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45" name="Google Shape;245;p28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46" name="Google Shape;24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59353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3267400" y="2587800"/>
            <a:ext cx="9144000" cy="413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King James I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was a ____________.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Guy Fawkes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was a _____________.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____________ were in charge.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12965900" y="1928825"/>
            <a:ext cx="4071900" cy="15003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Catholic</a:t>
            </a:r>
            <a:endParaRPr sz="3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Protestant</a:t>
            </a:r>
            <a:endParaRPr sz="3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/>
        </p:nvSpPr>
        <p:spPr>
          <a:xfrm>
            <a:off x="914400" y="2863400"/>
            <a:ext cx="146124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story of the Gunpowder plot</a:t>
            </a:r>
            <a:endParaRPr sz="6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6" name="Google Shape;256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30"/>
          <p:cNvSpPr txBox="1"/>
          <p:nvPr/>
        </p:nvSpPr>
        <p:spPr>
          <a:xfrm>
            <a:off x="299425" y="184325"/>
            <a:ext cx="5432100" cy="112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conspirators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50" y="1456925"/>
            <a:ext cx="15533952" cy="67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 txBox="1"/>
          <p:nvPr/>
        </p:nvSpPr>
        <p:spPr>
          <a:xfrm>
            <a:off x="523975" y="8343500"/>
            <a:ext cx="9057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Credit: Gunpowder plot conspirators, Crispijn van de Passe the Elder, Wikimedia Commons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/>
        </p:nvSpPr>
        <p:spPr>
          <a:xfrm>
            <a:off x="914400" y="2863400"/>
            <a:ext cx="146124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Mapping the story</a:t>
            </a:r>
            <a:endParaRPr sz="6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1" name="Google Shape;271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7" name="Google Shape;277;p32"/>
          <p:cNvSpPr txBox="1"/>
          <p:nvPr/>
        </p:nvSpPr>
        <p:spPr>
          <a:xfrm>
            <a:off x="299425" y="184325"/>
            <a:ext cx="6758100" cy="112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Draw a table like this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78" name="Google Shape;278;p32"/>
          <p:cNvGraphicFramePr/>
          <p:nvPr/>
        </p:nvGraphicFramePr>
        <p:xfrm>
          <a:off x="952500" y="206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{241137FC-7559-45D8-BC4A-1611897A2847}</a:tableStyleId>
              </a:tblPr>
              <a:tblGrid>
                <a:gridCol w="5461000"/>
                <a:gridCol w="5461000"/>
                <a:gridCol w="5461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85" name="Google Shape;285;p33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86" name="Google Shape;28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59353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4572000" y="2310550"/>
            <a:ext cx="9144000" cy="212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did Guy Fawkes want to blow up the houses of Parliament?</a:t>
            </a:r>
            <a:endParaRPr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7269900" y="5032850"/>
            <a:ext cx="3915300" cy="1560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latin typeface="Montserrat"/>
                <a:ea typeface="Montserrat"/>
                <a:cs typeface="Montserrat"/>
                <a:sym typeface="Montserrat"/>
              </a:rPr>
              <a:t>Tell your screen</a:t>
            </a:r>
            <a:endParaRPr b="1" i="1"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419950" y="893000"/>
            <a:ext cx="11613000" cy="11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 Words</a:t>
            </a:r>
            <a:endParaRPr sz="4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419950" y="2705825"/>
            <a:ext cx="11613000" cy="11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When did it happen?</a:t>
            </a:r>
            <a:endParaRPr sz="4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419950" y="4518650"/>
            <a:ext cx="116130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Catholics and Protestants</a:t>
            </a:r>
            <a:endParaRPr sz="4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419950" y="6331475"/>
            <a:ext cx="11613000" cy="11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story of the Gunpowder Plot</a:t>
            </a:r>
            <a:endParaRPr sz="4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0" name="Google Shape;100;p16"/>
          <p:cNvCxnSpPr>
            <a:stCxn id="96" idx="2"/>
            <a:endCxn id="97" idx="0"/>
          </p:cNvCxnSpPr>
          <p:nvPr/>
        </p:nvCxnSpPr>
        <p:spPr>
          <a:xfrm>
            <a:off x="9226450" y="200420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6"/>
          <p:cNvCxnSpPr>
            <a:stCxn id="97" idx="2"/>
            <a:endCxn id="98" idx="0"/>
          </p:cNvCxnSpPr>
          <p:nvPr/>
        </p:nvCxnSpPr>
        <p:spPr>
          <a:xfrm>
            <a:off x="9226450" y="381702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6"/>
          <p:cNvCxnSpPr>
            <a:stCxn id="98" idx="2"/>
            <a:endCxn id="99" idx="0"/>
          </p:cNvCxnSpPr>
          <p:nvPr/>
        </p:nvCxnSpPr>
        <p:spPr>
          <a:xfrm>
            <a:off x="9226450" y="562985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3419950" y="8282875"/>
            <a:ext cx="11613000" cy="11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End of Lesson Quiz</a:t>
            </a:r>
            <a:endParaRPr sz="4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5" name="Google Shape;105;p16"/>
          <p:cNvCxnSpPr>
            <a:endCxn id="104" idx="0"/>
          </p:cNvCxnSpPr>
          <p:nvPr/>
        </p:nvCxnSpPr>
        <p:spPr>
          <a:xfrm>
            <a:off x="9226450" y="7581475"/>
            <a:ext cx="0" cy="7014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/>
        </p:nvSpPr>
        <p:spPr>
          <a:xfrm>
            <a:off x="914400" y="2863400"/>
            <a:ext cx="148803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End of lesson quiz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6" name="Google Shape;296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/>
        </p:nvSpPr>
        <p:spPr>
          <a:xfrm>
            <a:off x="1379850" y="3969300"/>
            <a:ext cx="14880300" cy="19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Great job today!</a:t>
            </a:r>
            <a:endParaRPr i="1" sz="10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3" name="Google Shape;303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4" name="Google Shape;304;p35"/>
          <p:cNvSpPr txBox="1"/>
          <p:nvPr/>
        </p:nvSpPr>
        <p:spPr>
          <a:xfrm>
            <a:off x="404500" y="3330950"/>
            <a:ext cx="24669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8627425" y="6156150"/>
            <a:ext cx="24669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14972900" y="1484475"/>
            <a:ext cx="24669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3905300" y="74137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14274350" y="629062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5"/>
          <p:cNvSpPr txBox="1"/>
          <p:nvPr/>
        </p:nvSpPr>
        <p:spPr>
          <a:xfrm>
            <a:off x="2284400" y="684722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35"/>
          <p:cNvSpPr txBox="1"/>
          <p:nvPr/>
        </p:nvSpPr>
        <p:spPr>
          <a:xfrm>
            <a:off x="10859350" y="74137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202050" y="890050"/>
            <a:ext cx="16452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17"/>
          <p:cNvSpPr txBox="1"/>
          <p:nvPr>
            <p:ph idx="2" type="subTitle"/>
          </p:nvPr>
        </p:nvSpPr>
        <p:spPr>
          <a:xfrm>
            <a:off x="202050" y="2249450"/>
            <a:ext cx="41574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>
            <p:ph idx="3" type="body"/>
          </p:nvPr>
        </p:nvSpPr>
        <p:spPr>
          <a:xfrm>
            <a:off x="202050" y="3558486"/>
            <a:ext cx="4157400" cy="457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GB" sz="26000"/>
              <a:t>📓</a:t>
            </a:r>
            <a:endParaRPr sz="26000"/>
          </a:p>
        </p:txBody>
      </p:sp>
      <p:sp>
        <p:nvSpPr>
          <p:cNvPr id="114" name="Google Shape;114;p17"/>
          <p:cNvSpPr txBox="1"/>
          <p:nvPr>
            <p:ph idx="4" type="subTitle"/>
          </p:nvPr>
        </p:nvSpPr>
        <p:spPr>
          <a:xfrm>
            <a:off x="4737161" y="2249450"/>
            <a:ext cx="41574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Pencil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>
            <p:ph idx="5" type="body"/>
          </p:nvPr>
        </p:nvSpPr>
        <p:spPr>
          <a:xfrm>
            <a:off x="4737150" y="3558475"/>
            <a:ext cx="4157400" cy="457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4200"/>
              <a:t>✎</a:t>
            </a:r>
            <a:r>
              <a:rPr lang="en-GB"/>
              <a:t> </a:t>
            </a:r>
            <a:endParaRPr/>
          </a:p>
        </p:txBody>
      </p:sp>
      <p:sp>
        <p:nvSpPr>
          <p:cNvPr id="116" name="Google Shape;116;p17"/>
          <p:cNvSpPr txBox="1"/>
          <p:nvPr>
            <p:ph idx="6" type="subTitle"/>
          </p:nvPr>
        </p:nvSpPr>
        <p:spPr>
          <a:xfrm>
            <a:off x="9272272" y="2249450"/>
            <a:ext cx="41574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Brain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>
            <p:ph idx="7" type="body"/>
          </p:nvPr>
        </p:nvSpPr>
        <p:spPr>
          <a:xfrm>
            <a:off x="9272272" y="3558486"/>
            <a:ext cx="4157400" cy="457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GB" sz="25000"/>
              <a:t>🧠</a:t>
            </a:r>
            <a:endParaRPr sz="2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6853500" y="202700"/>
            <a:ext cx="45810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 Words</a:t>
            </a:r>
            <a:endParaRPr b="0" i="0" sz="6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4014525" y="2735825"/>
            <a:ext cx="8513400" cy="1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Gunpowder Plot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3116525" y="1865900"/>
            <a:ext cx="57594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King James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0212200" y="5377425"/>
            <a:ext cx="45810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Catholics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917950" y="46777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93150" y="317710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15749150" y="46777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2584175" y="756025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4431675" y="756025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15509775" y="519095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493150" y="588642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5665350" y="237110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205063" y="5640450"/>
            <a:ext cx="35823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religion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7151625" y="7482038"/>
            <a:ext cx="53763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Protestants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9905950" y="1865900"/>
            <a:ext cx="57594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Guy Fawkes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When did it happen?</a:t>
            </a:r>
            <a:endParaRPr sz="6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256575" y="265550"/>
            <a:ext cx="32937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Timeline</a:t>
            </a:r>
            <a:endParaRPr b="1" sz="5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3" name="Google Shape;153;p20"/>
          <p:cNvCxnSpPr/>
          <p:nvPr/>
        </p:nvCxnSpPr>
        <p:spPr>
          <a:xfrm>
            <a:off x="16737857" y="4892800"/>
            <a:ext cx="0" cy="121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54" name="Google Shape;154;p20"/>
          <p:cNvSpPr txBox="1"/>
          <p:nvPr/>
        </p:nvSpPr>
        <p:spPr>
          <a:xfrm>
            <a:off x="15650800" y="4250200"/>
            <a:ext cx="2174100" cy="64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Today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5" name="Google Shape;155;p20"/>
          <p:cNvCxnSpPr/>
          <p:nvPr/>
        </p:nvCxnSpPr>
        <p:spPr>
          <a:xfrm>
            <a:off x="13330495" y="4746675"/>
            <a:ext cx="0" cy="121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56" name="Google Shape;156;p20"/>
          <p:cNvSpPr txBox="1"/>
          <p:nvPr/>
        </p:nvSpPr>
        <p:spPr>
          <a:xfrm>
            <a:off x="13912450" y="7954975"/>
            <a:ext cx="3476700" cy="98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Emms was born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7" name="Google Shape;157;p20"/>
          <p:cNvCxnSpPr/>
          <p:nvPr/>
        </p:nvCxnSpPr>
        <p:spPr>
          <a:xfrm>
            <a:off x="15886057" y="6670425"/>
            <a:ext cx="0" cy="121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58" name="Google Shape;158;p20"/>
          <p:cNvSpPr/>
          <p:nvPr/>
        </p:nvSpPr>
        <p:spPr>
          <a:xfrm flipH="1">
            <a:off x="12614275" y="6125375"/>
            <a:ext cx="4119300" cy="470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 flipH="1">
            <a:off x="16733575" y="6125375"/>
            <a:ext cx="509400" cy="470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20"/>
          <p:cNvCxnSpPr/>
          <p:nvPr/>
        </p:nvCxnSpPr>
        <p:spPr>
          <a:xfrm>
            <a:off x="1945982" y="4892800"/>
            <a:ext cx="0" cy="121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1" name="Google Shape;161;p20"/>
          <p:cNvSpPr txBox="1"/>
          <p:nvPr/>
        </p:nvSpPr>
        <p:spPr>
          <a:xfrm>
            <a:off x="10878225" y="3592075"/>
            <a:ext cx="3476700" cy="98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My granny was born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0"/>
          <p:cNvSpPr/>
          <p:nvPr/>
        </p:nvSpPr>
        <p:spPr>
          <a:xfrm flipH="1">
            <a:off x="8495044" y="6125375"/>
            <a:ext cx="4119300" cy="470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 flipH="1">
            <a:off x="4375812" y="6125375"/>
            <a:ext cx="4119300" cy="470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 flipH="1">
            <a:off x="256581" y="6125375"/>
            <a:ext cx="4119300" cy="470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256575" y="3760575"/>
            <a:ext cx="3476700" cy="98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Gunpowder Plot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21"/>
          <p:cNvSpPr txBox="1"/>
          <p:nvPr>
            <p:ph type="title"/>
          </p:nvPr>
        </p:nvSpPr>
        <p:spPr>
          <a:xfrm>
            <a:off x="7450500" y="2260550"/>
            <a:ext cx="2739000" cy="1231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solidFill>
                  <a:schemeClr val="lt1"/>
                </a:solidFill>
              </a:rPr>
              <a:t> 1605</a:t>
            </a:r>
            <a:endParaRPr sz="7300">
              <a:solidFill>
                <a:schemeClr val="lt1"/>
              </a:solidFill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6145425" y="4179150"/>
            <a:ext cx="7415100" cy="25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Over 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400 </a:t>
            </a: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years ago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/>
          <p:nvPr/>
        </p:nvSpPr>
        <p:spPr>
          <a:xfrm rot="2239519">
            <a:off x="6185699" y="6359316"/>
            <a:ext cx="2498599" cy="3600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 rot="-2288390">
            <a:off x="6174770" y="6359224"/>
            <a:ext cx="2498774" cy="3602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8682838" y="5626000"/>
            <a:ext cx="3274800" cy="1560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83" name="Google Shape;183;p22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84" name="Google Shape;1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59353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4572000" y="2310550"/>
            <a:ext cx="9144000" cy="212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did Guy Fawkes try to blow up the houses of Parliament?</a:t>
            </a:r>
            <a:endParaRPr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7269900" y="5032850"/>
            <a:ext cx="3274800" cy="1560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Catholics and Protestants</a:t>
            </a:r>
            <a:endParaRPr sz="6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