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e62c19d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8e62c19d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e62c19d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8e62c19d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8e62c19d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8e62c19d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8e62c19d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8e62c19d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8e62c19d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8e62c19d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8e62c19d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8e62c19d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8e62c19d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8e62c19d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8e62c19d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8e62c19d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8e62c19d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8e62c19d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8e62c19d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8e62c19d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8e62c19d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8e62c19d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e62c19d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24f0699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624f0699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8e62c19d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8e62c19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8e62c19d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8e62c19d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e62c19d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e62c19d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solve problems using repeated patterns</a:t>
            </a:r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58975" y="4231750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Sidhu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050" y="612125"/>
            <a:ext cx="6906825" cy="4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3239325" y="3043450"/>
            <a:ext cx="1370100" cy="1050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5196900" y="2669625"/>
            <a:ext cx="978900" cy="450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5214750" y="3452725"/>
            <a:ext cx="943200" cy="534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5214750" y="4319225"/>
            <a:ext cx="943200" cy="534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850" y="1099725"/>
            <a:ext cx="6986774" cy="38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0" y="576525"/>
            <a:ext cx="1053075" cy="12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2456075" y="445025"/>
            <a:ext cx="6015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It’s repeated addit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on!</a:t>
            </a:r>
            <a:endParaRPr b="1" sz="3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6745275" y="2429400"/>
            <a:ext cx="605100" cy="28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6968875" y="3329300"/>
            <a:ext cx="719700" cy="28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6968875" y="4276900"/>
            <a:ext cx="719700" cy="28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0" y="5765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625" y="576525"/>
            <a:ext cx="7001225" cy="3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0" y="576525"/>
            <a:ext cx="797475" cy="9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75" y="612125"/>
            <a:ext cx="6859849" cy="437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151" y="2326797"/>
            <a:ext cx="675925" cy="77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0" y="576525"/>
            <a:ext cx="797475" cy="9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75" y="612125"/>
            <a:ext cx="6859849" cy="437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6371525" y="1210225"/>
            <a:ext cx="5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5196900" y="2576313"/>
            <a:ext cx="711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6460500" y="4081338"/>
            <a:ext cx="711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3" name="Google Shape;203;p27"/>
          <p:cNvCxnSpPr>
            <a:endCxn id="201" idx="1"/>
          </p:cNvCxnSpPr>
          <p:nvPr/>
        </p:nvCxnSpPr>
        <p:spPr>
          <a:xfrm>
            <a:off x="3844200" y="2776413"/>
            <a:ext cx="1352700" cy="25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7"/>
          <p:cNvCxnSpPr>
            <a:endCxn id="202" idx="1"/>
          </p:cNvCxnSpPr>
          <p:nvPr/>
        </p:nvCxnSpPr>
        <p:spPr>
          <a:xfrm>
            <a:off x="3666300" y="1797438"/>
            <a:ext cx="2794200" cy="2509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7"/>
          <p:cNvCxnSpPr>
            <a:endCxn id="200" idx="0"/>
          </p:cNvCxnSpPr>
          <p:nvPr/>
        </p:nvCxnSpPr>
        <p:spPr>
          <a:xfrm flipH="1" rot="10800000">
            <a:off x="4004525" y="1210225"/>
            <a:ext cx="2651700" cy="2634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500" y="536725"/>
            <a:ext cx="6898474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800" y="1099725"/>
            <a:ext cx="314325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/>
          <p:nvPr/>
        </p:nvSpPr>
        <p:spPr>
          <a:xfrm>
            <a:off x="163575" y="2936725"/>
            <a:ext cx="1935198" cy="2076462"/>
          </a:xfrm>
          <a:prstGeom prst="irregularSeal1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349526" y="3594400"/>
            <a:ext cx="1563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Code One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(12)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975" y="2096925"/>
            <a:ext cx="757675" cy="86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400" y="536725"/>
            <a:ext cx="1938310" cy="1280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9"/>
          <p:cNvGrpSpPr/>
          <p:nvPr/>
        </p:nvGrpSpPr>
        <p:grpSpPr>
          <a:xfrm>
            <a:off x="4160475" y="749100"/>
            <a:ext cx="3394025" cy="4168475"/>
            <a:chOff x="4160475" y="749100"/>
            <a:chExt cx="3394025" cy="4168475"/>
          </a:xfrm>
        </p:grpSpPr>
        <p:pic>
          <p:nvPicPr>
            <p:cNvPr id="225" name="Google Shape;225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1650" y="749100"/>
              <a:ext cx="3362850" cy="2888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60475" y="3637125"/>
              <a:ext cx="3394025" cy="128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29"/>
          <p:cNvSpPr/>
          <p:nvPr/>
        </p:nvSpPr>
        <p:spPr>
          <a:xfrm>
            <a:off x="814825" y="2087950"/>
            <a:ext cx="2647890" cy="2495394"/>
          </a:xfrm>
          <a:prstGeom prst="irregularSeal1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1117175" y="2902775"/>
            <a:ext cx="19383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Code One (12)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32441" l="0" r="0" t="0"/>
          <a:stretch/>
        </p:blipFill>
        <p:spPr>
          <a:xfrm>
            <a:off x="2189800" y="542463"/>
            <a:ext cx="6286754" cy="266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350" y="899638"/>
            <a:ext cx="2957900" cy="1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/>
          <p:nvPr/>
        </p:nvSpPr>
        <p:spPr>
          <a:xfrm>
            <a:off x="163575" y="2936725"/>
            <a:ext cx="1935198" cy="2076462"/>
          </a:xfrm>
          <a:prstGeom prst="irregularSeal1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349526" y="3594400"/>
            <a:ext cx="1563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Code Two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(24)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9800" y="3140425"/>
            <a:ext cx="6382700" cy="17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>
            <p:ph type="title"/>
          </p:nvPr>
        </p:nvSpPr>
        <p:spPr>
          <a:xfrm>
            <a:off x="163575" y="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1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550" y="611074"/>
            <a:ext cx="1825765" cy="12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>
            <p:ph type="title"/>
          </p:nvPr>
        </p:nvSpPr>
        <p:spPr>
          <a:xfrm>
            <a:off x="163575" y="0"/>
            <a:ext cx="88674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1 Answers</a:t>
            </a:r>
            <a:endParaRPr sz="3600"/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0226" y="611075"/>
            <a:ext cx="4067475" cy="428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814825" y="2087950"/>
            <a:ext cx="2647890" cy="2495394"/>
          </a:xfrm>
          <a:prstGeom prst="irregularSeal1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117175" y="2902775"/>
            <a:ext cx="19383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Code Two (24)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 b="32441" l="0" r="0" t="0"/>
          <a:stretch/>
        </p:blipFill>
        <p:spPr>
          <a:xfrm>
            <a:off x="2189800" y="542463"/>
            <a:ext cx="6286754" cy="266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350" y="899638"/>
            <a:ext cx="2957900" cy="1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/>
          <p:nvPr/>
        </p:nvSpPr>
        <p:spPr>
          <a:xfrm>
            <a:off x="163575" y="2795874"/>
            <a:ext cx="2263896" cy="2159568"/>
          </a:xfrm>
          <a:prstGeom prst="irregularSeal1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2"/>
          <p:cNvSpPr txBox="1"/>
          <p:nvPr/>
        </p:nvSpPr>
        <p:spPr>
          <a:xfrm>
            <a:off x="375425" y="3495100"/>
            <a:ext cx="18402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Code Three 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(15)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2"/>
          <p:cNvSpPr txBox="1"/>
          <p:nvPr>
            <p:ph type="title"/>
          </p:nvPr>
        </p:nvSpPr>
        <p:spPr>
          <a:xfrm>
            <a:off x="163575" y="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</a:t>
            </a:r>
            <a:endParaRPr sz="3600"/>
          </a:p>
        </p:txBody>
      </p:sp>
      <p:sp>
        <p:nvSpPr>
          <p:cNvPr id="260" name="Google Shape;260;p32"/>
          <p:cNvSpPr txBox="1"/>
          <p:nvPr/>
        </p:nvSpPr>
        <p:spPr>
          <a:xfrm>
            <a:off x="2913625" y="3495100"/>
            <a:ext cx="55629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Clue: the shapes have 15 sides in total. 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All the shapes are the same.</a:t>
            </a:r>
            <a:endParaRPr b="1"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58975" y="446400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8975" y="1438150"/>
            <a:ext cx="74952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lesson is about ‘Multiplication and Division’. 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need: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paper and pencil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times when you will have to pause the video to have a go at some of the activities yourself.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get started!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7891">
            <a:off x="5252191" y="3365604"/>
            <a:ext cx="1213973" cy="121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0275">
            <a:off x="7145500" y="916628"/>
            <a:ext cx="1555102" cy="155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550" y="611074"/>
            <a:ext cx="1825765" cy="12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 txBox="1"/>
          <p:nvPr>
            <p:ph type="title"/>
          </p:nvPr>
        </p:nvSpPr>
        <p:spPr>
          <a:xfrm>
            <a:off x="163575" y="0"/>
            <a:ext cx="88674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 answers</a:t>
            </a:r>
            <a:endParaRPr sz="3600"/>
          </a:p>
        </p:txBody>
      </p:sp>
      <p:sp>
        <p:nvSpPr>
          <p:cNvPr id="268" name="Google Shape;268;p33"/>
          <p:cNvSpPr/>
          <p:nvPr/>
        </p:nvSpPr>
        <p:spPr>
          <a:xfrm>
            <a:off x="814825" y="2087950"/>
            <a:ext cx="2647890" cy="2495394"/>
          </a:xfrm>
          <a:prstGeom prst="irregularSeal1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"/>
          <p:cNvSpPr txBox="1"/>
          <p:nvPr/>
        </p:nvSpPr>
        <p:spPr>
          <a:xfrm>
            <a:off x="1117175" y="2902775"/>
            <a:ext cx="21081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Code Three (15)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500" y="1673900"/>
            <a:ext cx="5030475" cy="16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474600" y="445025"/>
            <a:ext cx="84714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Well done for all of your hard detective work! </a:t>
            </a:r>
            <a:r>
              <a:rPr i="0" lang="en-GB"/>
              <a:t> </a:t>
            </a:r>
            <a:r>
              <a:rPr i="0" lang="en-GB" sz="3400"/>
              <a:t>Hope you’ve had fun cracking the codes.</a:t>
            </a:r>
            <a:endParaRPr i="0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Don’t forgot to complete your end of lesson quiz.</a:t>
            </a:r>
            <a:endParaRPr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9000" y="39357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 prepared….here comes the lesson!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58997" y="1033673"/>
            <a:ext cx="822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Agenda for the lesson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ey vocabulary</a:t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finding ‘equal groups’ using 2-D shapes with equal numbers of sides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connecting repeated addition and 2-D shapes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investigating combinations of shapes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 and answers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475" y="3212446"/>
            <a:ext cx="2264575" cy="1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" y="3565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7625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4812" y="1864288"/>
            <a:ext cx="5918385" cy="14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108900" y="445025"/>
            <a:ext cx="2977200" cy="4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925" y="895625"/>
            <a:ext cx="6999326" cy="39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92600" y="1099725"/>
            <a:ext cx="1770900" cy="9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may want to use 12 objects.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94" y="2243125"/>
            <a:ext cx="828325" cy="9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108900" y="445025"/>
            <a:ext cx="2977200" cy="4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00" y="895625"/>
            <a:ext cx="7593226" cy="39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450" y="590525"/>
            <a:ext cx="1465900" cy="6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650" y="536725"/>
            <a:ext cx="7200900" cy="43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375" y="1438150"/>
            <a:ext cx="31432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275" y="806225"/>
            <a:ext cx="6687550" cy="3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4294967295" type="ctrTitle"/>
          </p:nvPr>
        </p:nvSpPr>
        <p:spPr>
          <a:xfrm>
            <a:off x="0" y="9125"/>
            <a:ext cx="9144000" cy="4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To solve problems using repeated patterns</a:t>
            </a:r>
            <a:endParaRPr sz="2900"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75" y="536725"/>
            <a:ext cx="1053075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50" y="536725"/>
            <a:ext cx="7173801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9000" y="2566350"/>
            <a:ext cx="3460500" cy="23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3363900" y="3216025"/>
            <a:ext cx="1370100" cy="1050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5392675" y="2899925"/>
            <a:ext cx="978900" cy="450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5410525" y="4084275"/>
            <a:ext cx="943200" cy="534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