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9e603eec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9e603eec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9e603eec4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9e603eec4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9e603eec4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9e603eec4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9e603eec4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9e603eec4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9e603eec4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9e603eec4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9e603eec4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9e603eec4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9e603eec4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9e603eec4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9e603eec4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9e603eec4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e603eec4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9e603eec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9e603eec4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9e603eec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9e603eec4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9e603eec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9e603eec4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9e603eec4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9e603eec4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9e603eec4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9e603eec4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9e603eec4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9e603eec4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9e603eec4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9e603eec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9e603eec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explore arrays- part one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26"/>
          <p:cNvSpPr txBox="1"/>
          <p:nvPr>
            <p:ph idx="2" type="subTitle"/>
          </p:nvPr>
        </p:nvSpPr>
        <p:spPr>
          <a:xfrm>
            <a:off x="264650" y="4354125"/>
            <a:ext cx="29238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Charlton, Mrs Bramble and 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75" y="152400"/>
            <a:ext cx="755166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27508" cy="464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6"/>
          <p:cNvSpPr/>
          <p:nvPr/>
        </p:nvSpPr>
        <p:spPr>
          <a:xfrm>
            <a:off x="8256100" y="4415025"/>
            <a:ext cx="264900" cy="3783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4881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/>
          <p:cNvSpPr/>
          <p:nvPr/>
        </p:nvSpPr>
        <p:spPr>
          <a:xfrm>
            <a:off x="7519425" y="4316700"/>
            <a:ext cx="818100" cy="7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50" y="749200"/>
            <a:ext cx="8228626" cy="22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-53675" y="3783200"/>
            <a:ext cx="89970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Challenge: what other arrays can you create?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Draw and then label them...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1633675" y="3282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9"/>
          <p:cNvSpPr/>
          <p:nvPr/>
        </p:nvSpPr>
        <p:spPr>
          <a:xfrm>
            <a:off x="2752100" y="3282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3773100" y="3282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9"/>
          <p:cNvSpPr/>
          <p:nvPr/>
        </p:nvSpPr>
        <p:spPr>
          <a:xfrm>
            <a:off x="4861775" y="2355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9"/>
          <p:cNvSpPr/>
          <p:nvPr/>
        </p:nvSpPr>
        <p:spPr>
          <a:xfrm>
            <a:off x="1633675" y="2355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458975" y="2355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9"/>
          <p:cNvSpPr/>
          <p:nvPr/>
        </p:nvSpPr>
        <p:spPr>
          <a:xfrm>
            <a:off x="4794100" y="4210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9"/>
          <p:cNvSpPr/>
          <p:nvPr/>
        </p:nvSpPr>
        <p:spPr>
          <a:xfrm>
            <a:off x="3773100" y="4210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9"/>
          <p:cNvSpPr/>
          <p:nvPr/>
        </p:nvSpPr>
        <p:spPr>
          <a:xfrm>
            <a:off x="4794100" y="3282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9"/>
          <p:cNvSpPr/>
          <p:nvPr/>
        </p:nvSpPr>
        <p:spPr>
          <a:xfrm>
            <a:off x="458975" y="3282663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9"/>
          <p:cNvSpPr/>
          <p:nvPr/>
        </p:nvSpPr>
        <p:spPr>
          <a:xfrm>
            <a:off x="2684425" y="2355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9"/>
          <p:cNvSpPr/>
          <p:nvPr/>
        </p:nvSpPr>
        <p:spPr>
          <a:xfrm>
            <a:off x="2752100" y="4210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9"/>
          <p:cNvSpPr/>
          <p:nvPr/>
        </p:nvSpPr>
        <p:spPr>
          <a:xfrm>
            <a:off x="458975" y="4210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/>
          <p:nvPr/>
        </p:nvSpPr>
        <p:spPr>
          <a:xfrm>
            <a:off x="1633675" y="4210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/>
          <p:nvPr/>
        </p:nvSpPr>
        <p:spPr>
          <a:xfrm>
            <a:off x="3773100" y="23551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 rotWithShape="1">
          <a:blip r:embed="rId3">
            <a:alphaModFix/>
          </a:blip>
          <a:srcRect b="35629" l="-907" r="55303" t="0"/>
          <a:stretch/>
        </p:blipFill>
        <p:spPr>
          <a:xfrm>
            <a:off x="98625" y="812125"/>
            <a:ext cx="4031001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40"/>
          <p:cNvSpPr/>
          <p:nvPr/>
        </p:nvSpPr>
        <p:spPr>
          <a:xfrm>
            <a:off x="5756975" y="20721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/>
          <p:nvPr/>
        </p:nvSpPr>
        <p:spPr>
          <a:xfrm>
            <a:off x="5756975" y="3028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6897475" y="3028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0"/>
          <p:cNvSpPr/>
          <p:nvPr/>
        </p:nvSpPr>
        <p:spPr>
          <a:xfrm>
            <a:off x="6870400" y="11155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4643550" y="20721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/>
          <p:nvPr/>
        </p:nvSpPr>
        <p:spPr>
          <a:xfrm>
            <a:off x="4616475" y="1590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6897475" y="1590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0"/>
          <p:cNvSpPr/>
          <p:nvPr/>
        </p:nvSpPr>
        <p:spPr>
          <a:xfrm>
            <a:off x="6870400" y="20721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0"/>
          <p:cNvSpPr/>
          <p:nvPr/>
        </p:nvSpPr>
        <p:spPr>
          <a:xfrm>
            <a:off x="5756975" y="1590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0"/>
          <p:cNvSpPr/>
          <p:nvPr/>
        </p:nvSpPr>
        <p:spPr>
          <a:xfrm>
            <a:off x="4643550" y="1115563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5756975" y="11155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0"/>
          <p:cNvSpPr/>
          <p:nvPr/>
        </p:nvSpPr>
        <p:spPr>
          <a:xfrm>
            <a:off x="5838200" y="39852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0"/>
          <p:cNvSpPr/>
          <p:nvPr/>
        </p:nvSpPr>
        <p:spPr>
          <a:xfrm>
            <a:off x="4643550" y="302867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0"/>
          <p:cNvSpPr/>
          <p:nvPr/>
        </p:nvSpPr>
        <p:spPr>
          <a:xfrm>
            <a:off x="4643550" y="39852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0"/>
          <p:cNvSpPr/>
          <p:nvPr/>
        </p:nvSpPr>
        <p:spPr>
          <a:xfrm>
            <a:off x="6897475" y="3985225"/>
            <a:ext cx="960900" cy="825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0"/>
          <p:cNvPicPr preferRelativeResize="0"/>
          <p:nvPr/>
        </p:nvPicPr>
        <p:blipFill rotWithShape="1">
          <a:blip r:embed="rId3">
            <a:alphaModFix/>
          </a:blip>
          <a:srcRect b="34443" l="53403" r="0" t="0"/>
          <a:stretch/>
        </p:blipFill>
        <p:spPr>
          <a:xfrm>
            <a:off x="189500" y="742625"/>
            <a:ext cx="4118801" cy="1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408850" y="49287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/>
              <a:t>Hope you’ve had fun!</a:t>
            </a:r>
            <a:endParaRPr i="0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/>
              <a:t>Well done for the learning today, you were fantastic mathematicians. </a:t>
            </a:r>
            <a:r>
              <a:rPr i="0" lang="en-GB"/>
              <a:t> 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Bye!</a:t>
            </a:r>
            <a:endParaRPr i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458975" y="446400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458975" y="1438150"/>
            <a:ext cx="74952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lesson eight for the topic of ‘Multiplication and Division.’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need: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paper and pencil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times when you will have to pause the video to have a go at some of the activities yourself.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Let’s get started!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77891">
            <a:off x="5252191" y="3365604"/>
            <a:ext cx="1213973" cy="121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90275">
            <a:off x="7145500" y="916628"/>
            <a:ext cx="1555102" cy="155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8"/>
          <p:cNvSpPr txBox="1"/>
          <p:nvPr/>
        </p:nvSpPr>
        <p:spPr>
          <a:xfrm>
            <a:off x="459000" y="39357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 prepared….here comes the lesson!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458997" y="1033673"/>
            <a:ext cx="822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Agenda for the lesson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ey vocabulary</a:t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begin to learn what an array is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explore different arrays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i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ndependent task and answers</a:t>
            </a:r>
            <a:endParaRPr sz="10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475" y="3212446"/>
            <a:ext cx="2264575" cy="1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9"/>
          <p:cNvSpPr txBox="1"/>
          <p:nvPr/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3" y="35659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100" y="37625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088" y="2617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263" y="1718950"/>
            <a:ext cx="6119405" cy="27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850" y="59475"/>
            <a:ext cx="4856301" cy="25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05646"/>
            <a:ext cx="9143999" cy="178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1417900" y="967925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2801088" y="967925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4184275" y="967925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5567463" y="967925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6770268" y="967925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1417900" y="2386011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2801088" y="2386011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4184275" y="2386011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5477272" y="2386011"/>
            <a:ext cx="1269833" cy="13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15980" l="75859" r="5668" t="46584"/>
          <a:stretch/>
        </p:blipFill>
        <p:spPr>
          <a:xfrm>
            <a:off x="6770268" y="2386011"/>
            <a:ext cx="1269833" cy="13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125" y="152400"/>
            <a:ext cx="441206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25" y="111800"/>
            <a:ext cx="8839199" cy="147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488" y="1783357"/>
            <a:ext cx="6099028" cy="320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60719" t="0"/>
          <a:stretch/>
        </p:blipFill>
        <p:spPr>
          <a:xfrm>
            <a:off x="1689950" y="84725"/>
            <a:ext cx="296627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5075825" y="1563425"/>
            <a:ext cx="32892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array:</a:t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rows of 2. </a:t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