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9e92e1e50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9e92e1e5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9e92e1e50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9e92e1e50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9e92e1e5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9e92e1e5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9e92e1e50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9e92e1e50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9e92e1e50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9e92e1e50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9e92e1e50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9e92e1e5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9e92e1e50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9e92e1e50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9e92e1e50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9e92e1e50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9e92e1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9e92e1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9e92e1e5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9e92e1e5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9e92e1e5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9e92e1e5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9e92e1e5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9e92e1e5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9e92e1e5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9e92e1e5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beb17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3beb17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ba1fd27c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ba1fd27c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92ddc17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92ddc17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9e92e1e50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9e92e1e5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9e92e1e50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9e92e1e50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9e92e1e50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9e92e1e50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9e92e1e50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9e92e1e5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develop understanding of halves and quarters of quantities</a:t>
            </a:r>
            <a:endParaRPr/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 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2" type="subTitle"/>
          </p:nvPr>
        </p:nvSpPr>
        <p:spPr>
          <a:xfrm>
            <a:off x="458975" y="4354125"/>
            <a:ext cx="2622600" cy="37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Sidhu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025" y="556500"/>
            <a:ext cx="6678000" cy="42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754600" y="4130400"/>
            <a:ext cx="1155000" cy="70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b="1"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00" y="695325"/>
            <a:ext cx="7696200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2775" y="3372025"/>
            <a:ext cx="1110950" cy="8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25" y="556500"/>
            <a:ext cx="7920328" cy="428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/>
          <p:nvPr/>
        </p:nvSpPr>
        <p:spPr>
          <a:xfrm>
            <a:off x="3923425" y="3696150"/>
            <a:ext cx="143400" cy="2034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 flipH="1">
            <a:off x="4409972" y="4351000"/>
            <a:ext cx="233700" cy="2715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225" y="673025"/>
            <a:ext cx="6898425" cy="3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00" y="637125"/>
            <a:ext cx="7558453" cy="42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25" y="430650"/>
            <a:ext cx="7464302" cy="42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875" y="556500"/>
            <a:ext cx="7166309" cy="42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00" y="649075"/>
            <a:ext cx="7988325" cy="42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1750" y="3547064"/>
            <a:ext cx="739300" cy="96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4350" y="3547075"/>
            <a:ext cx="739300" cy="9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2850" y="1594225"/>
            <a:ext cx="739300" cy="96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31"/>
          <p:cNvSpPr txBox="1"/>
          <p:nvPr>
            <p:ph type="title"/>
          </p:nvPr>
        </p:nvSpPr>
        <p:spPr>
          <a:xfrm>
            <a:off x="475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Independent Task </a:t>
            </a:r>
            <a:endParaRPr sz="360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75" y="752050"/>
            <a:ext cx="6864475" cy="4307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32"/>
          <p:cNvSpPr txBox="1"/>
          <p:nvPr>
            <p:ph type="title"/>
          </p:nvPr>
        </p:nvSpPr>
        <p:spPr>
          <a:xfrm>
            <a:off x="475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Challenge</a:t>
            </a:r>
            <a:endParaRPr sz="3600"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493" y="720975"/>
            <a:ext cx="7151782" cy="42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458975" y="446400"/>
            <a:ext cx="8226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58975" y="1438150"/>
            <a:ext cx="74952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is lesson ten for the topic of ‘Multiplication and Division’. 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need: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-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paper and pencil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-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some objects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times when you will have to pause the video to have a go at some of the activities yourself.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Let’s get started!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77876">
            <a:off x="3601991" y="3945409"/>
            <a:ext cx="813468" cy="81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90244">
            <a:off x="3087780" y="1841501"/>
            <a:ext cx="1120864" cy="112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33"/>
          <p:cNvSpPr txBox="1"/>
          <p:nvPr>
            <p:ph type="title"/>
          </p:nvPr>
        </p:nvSpPr>
        <p:spPr>
          <a:xfrm>
            <a:off x="475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Answers </a:t>
            </a:r>
            <a:endParaRPr sz="3600"/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575" y="684900"/>
            <a:ext cx="7015424" cy="41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p34"/>
          <p:cNvSpPr txBox="1"/>
          <p:nvPr>
            <p:ph type="title"/>
          </p:nvPr>
        </p:nvSpPr>
        <p:spPr>
          <a:xfrm>
            <a:off x="475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Challenge answers </a:t>
            </a:r>
            <a:endParaRPr sz="3600"/>
          </a:p>
        </p:txBody>
      </p:sp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100" y="719475"/>
            <a:ext cx="6876825" cy="43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>
            <p:ph type="title"/>
          </p:nvPr>
        </p:nvSpPr>
        <p:spPr>
          <a:xfrm>
            <a:off x="408850" y="49287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Hope you’ve had fun finding the half and quarter quantities.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Now complete your end of lesson quiz!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Have a good day!</a:t>
            </a:r>
            <a:endParaRPr i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458975" y="44502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Be prepared….here comes the lesson!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58997" y="1033673"/>
            <a:ext cx="8226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Agenda for the lesson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ey vocabulary</a:t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exploring halves and quarters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understanding halves and quarters of quantities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 i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ndependent task and answers</a:t>
            </a:r>
            <a:endParaRPr/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f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inal quiz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see what we learnt</a:t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475" y="3212446"/>
            <a:ext cx="2264575" cy="13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63" y="356590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100" y="37625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63" y="50917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088" y="2617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400" y="1259525"/>
            <a:ext cx="4580075" cy="30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925" y="923750"/>
            <a:ext cx="6527025" cy="29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25" y="735675"/>
            <a:ext cx="767715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75" y="680950"/>
            <a:ext cx="7715250" cy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13" y="739425"/>
            <a:ext cx="7496175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25" y="0"/>
            <a:ext cx="9144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develop understanding of halves and quarters of quantities</a:t>
            </a: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650" y="632600"/>
            <a:ext cx="6940733" cy="42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700" y="3344475"/>
            <a:ext cx="1057125" cy="12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